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58" r:id="rId6"/>
    <p:sldId id="291" r:id="rId7"/>
    <p:sldId id="287" r:id="rId8"/>
    <p:sldId id="298" r:id="rId9"/>
    <p:sldId id="288" r:id="rId10"/>
    <p:sldId id="293" r:id="rId11"/>
    <p:sldId id="300" r:id="rId12"/>
    <p:sldId id="301" r:id="rId13"/>
    <p:sldId id="299" r:id="rId14"/>
    <p:sldId id="303" r:id="rId15"/>
    <p:sldId id="304" r:id="rId16"/>
    <p:sldId id="295" r:id="rId17"/>
    <p:sldId id="294" r:id="rId18"/>
    <p:sldId id="302" r:id="rId19"/>
    <p:sldId id="296" r:id="rId20"/>
    <p:sldId id="289" r:id="rId21"/>
    <p:sldId id="292" r:id="rId22"/>
    <p:sldId id="26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83D4F-B519-4519-B5FE-6C63040C1AF6}" v="799" dt="2025-09-05T18:32:07.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Kitson" userId="9339a5e4-b7ed-446f-ae70-9836d70610d7" providerId="ADAL" clId="{2C883D4F-B519-4519-B5FE-6C63040C1AF6}"/>
    <pc:docChg chg="undo custSel addSld delSld modSld modNotesMaster modHandout">
      <pc:chgData name="Rebecca Kitson" userId="9339a5e4-b7ed-446f-ae70-9836d70610d7" providerId="ADAL" clId="{2C883D4F-B519-4519-B5FE-6C63040C1AF6}" dt="2025-09-05T21:45:45.515" v="6148" actId="20577"/>
      <pc:docMkLst>
        <pc:docMk/>
      </pc:docMkLst>
      <pc:sldChg chg="modSp mod">
        <pc:chgData name="Rebecca Kitson" userId="9339a5e4-b7ed-446f-ae70-9836d70610d7" providerId="ADAL" clId="{2C883D4F-B519-4519-B5FE-6C63040C1AF6}" dt="2025-09-05T18:50:21.586" v="6147" actId="20577"/>
        <pc:sldMkLst>
          <pc:docMk/>
          <pc:sldMk cId="3946934594" sldId="256"/>
        </pc:sldMkLst>
        <pc:spChg chg="mod">
          <ac:chgData name="Rebecca Kitson" userId="9339a5e4-b7ed-446f-ae70-9836d70610d7" providerId="ADAL" clId="{2C883D4F-B519-4519-B5FE-6C63040C1AF6}" dt="2025-09-05T18:50:21.586" v="6147" actId="20577"/>
          <ac:spMkLst>
            <pc:docMk/>
            <pc:sldMk cId="3946934594" sldId="256"/>
            <ac:spMk id="2" creationId="{632BE5BF-9922-45FB-8F3F-4446D40A051B}"/>
          </ac:spMkLst>
        </pc:spChg>
      </pc:sldChg>
      <pc:sldChg chg="modSp mod">
        <pc:chgData name="Rebecca Kitson" userId="9339a5e4-b7ed-446f-ae70-9836d70610d7" providerId="ADAL" clId="{2C883D4F-B519-4519-B5FE-6C63040C1AF6}" dt="2025-09-05T18:39:42.355" v="6143" actId="1076"/>
        <pc:sldMkLst>
          <pc:docMk/>
          <pc:sldMk cId="3733486012" sldId="258"/>
        </pc:sldMkLst>
        <pc:spChg chg="mod">
          <ac:chgData name="Rebecca Kitson" userId="9339a5e4-b7ed-446f-ae70-9836d70610d7" providerId="ADAL" clId="{2C883D4F-B519-4519-B5FE-6C63040C1AF6}" dt="2025-09-05T18:39:42.355" v="6143" actId="1076"/>
          <ac:spMkLst>
            <pc:docMk/>
            <pc:sldMk cId="3733486012" sldId="258"/>
            <ac:spMk id="10" creationId="{EF2BC084-E6DB-4DE7-B309-042A85EBA700}"/>
          </ac:spMkLst>
        </pc:spChg>
      </pc:sldChg>
      <pc:sldChg chg="addSp delSp modSp mod">
        <pc:chgData name="Rebecca Kitson" userId="9339a5e4-b7ed-446f-ae70-9836d70610d7" providerId="ADAL" clId="{2C883D4F-B519-4519-B5FE-6C63040C1AF6}" dt="2025-09-05T18:40:37.119" v="6145" actId="20577"/>
        <pc:sldMkLst>
          <pc:docMk/>
          <pc:sldMk cId="3602340545" sldId="287"/>
        </pc:sldMkLst>
        <pc:spChg chg="mod">
          <ac:chgData name="Rebecca Kitson" userId="9339a5e4-b7ed-446f-ae70-9836d70610d7" providerId="ADAL" clId="{2C883D4F-B519-4519-B5FE-6C63040C1AF6}" dt="2025-09-05T18:40:37.119" v="6145" actId="20577"/>
          <ac:spMkLst>
            <pc:docMk/>
            <pc:sldMk cId="3602340545" sldId="287"/>
            <ac:spMk id="15" creationId="{C8DA7EDF-3988-A06F-65AE-6E91ABA57516}"/>
          </ac:spMkLst>
        </pc:spChg>
        <pc:spChg chg="mod ord">
          <ac:chgData name="Rebecca Kitson" userId="9339a5e4-b7ed-446f-ae70-9836d70610d7" providerId="ADAL" clId="{2C883D4F-B519-4519-B5FE-6C63040C1AF6}" dt="2025-09-05T17:16:35.704" v="4793" actId="20577"/>
          <ac:spMkLst>
            <pc:docMk/>
            <pc:sldMk cId="3602340545" sldId="287"/>
            <ac:spMk id="17" creationId="{754B9BBE-9606-4440-4722-407BEB2982B1}"/>
          </ac:spMkLst>
        </pc:spChg>
        <pc:picChg chg="add">
          <ac:chgData name="Rebecca Kitson" userId="9339a5e4-b7ed-446f-ae70-9836d70610d7" providerId="ADAL" clId="{2C883D4F-B519-4519-B5FE-6C63040C1AF6}" dt="2025-09-05T14:29:56.371" v="749"/>
          <ac:picMkLst>
            <pc:docMk/>
            <pc:sldMk cId="3602340545" sldId="287"/>
            <ac:picMk id="2" creationId="{702F7354-3BBF-D268-FDA7-9E0B8F8C2B48}"/>
          </ac:picMkLst>
        </pc:picChg>
        <pc:picChg chg="add mod">
          <ac:chgData name="Rebecca Kitson" userId="9339a5e4-b7ed-446f-ae70-9836d70610d7" providerId="ADAL" clId="{2C883D4F-B519-4519-B5FE-6C63040C1AF6}" dt="2025-09-05T14:34:16.828" v="854" actId="1076"/>
          <ac:picMkLst>
            <pc:docMk/>
            <pc:sldMk cId="3602340545" sldId="287"/>
            <ac:picMk id="4" creationId="{04606835-8D6B-8C2B-7EDD-56FC291DBA7C}"/>
          </ac:picMkLst>
        </pc:picChg>
        <pc:picChg chg="del mod ord">
          <ac:chgData name="Rebecca Kitson" userId="9339a5e4-b7ed-446f-ae70-9836d70610d7" providerId="ADAL" clId="{2C883D4F-B519-4519-B5FE-6C63040C1AF6}" dt="2025-09-05T14:33:30.853" v="846" actId="478"/>
          <ac:picMkLst>
            <pc:docMk/>
            <pc:sldMk cId="3602340545" sldId="287"/>
            <ac:picMk id="10" creationId="{4FD4F5F7-6A50-1BC4-2452-9C298212EB1B}"/>
          </ac:picMkLst>
        </pc:picChg>
      </pc:sldChg>
      <pc:sldChg chg="modSp mod">
        <pc:chgData name="Rebecca Kitson" userId="9339a5e4-b7ed-446f-ae70-9836d70610d7" providerId="ADAL" clId="{2C883D4F-B519-4519-B5FE-6C63040C1AF6}" dt="2025-09-05T15:03:48.466" v="1181" actId="115"/>
        <pc:sldMkLst>
          <pc:docMk/>
          <pc:sldMk cId="3580405613" sldId="288"/>
        </pc:sldMkLst>
        <pc:spChg chg="mod">
          <ac:chgData name="Rebecca Kitson" userId="9339a5e4-b7ed-446f-ae70-9836d70610d7" providerId="ADAL" clId="{2C883D4F-B519-4519-B5FE-6C63040C1AF6}" dt="2025-09-05T15:03:48.466" v="1181" actId="115"/>
          <ac:spMkLst>
            <pc:docMk/>
            <pc:sldMk cId="3580405613" sldId="288"/>
            <ac:spMk id="14" creationId="{1BBC0447-D41D-5578-54C7-E28D8ED2E824}"/>
          </ac:spMkLst>
        </pc:spChg>
      </pc:sldChg>
      <pc:sldChg chg="modSp mod">
        <pc:chgData name="Rebecca Kitson" userId="9339a5e4-b7ed-446f-ae70-9836d70610d7" providerId="ADAL" clId="{2C883D4F-B519-4519-B5FE-6C63040C1AF6}" dt="2025-09-05T16:09:42.520" v="4075" actId="20577"/>
        <pc:sldMkLst>
          <pc:docMk/>
          <pc:sldMk cId="2654990884" sldId="289"/>
        </pc:sldMkLst>
        <pc:spChg chg="mod">
          <ac:chgData name="Rebecca Kitson" userId="9339a5e4-b7ed-446f-ae70-9836d70610d7" providerId="ADAL" clId="{2C883D4F-B519-4519-B5FE-6C63040C1AF6}" dt="2025-09-05T16:09:42.520" v="4075" actId="20577"/>
          <ac:spMkLst>
            <pc:docMk/>
            <pc:sldMk cId="2654990884" sldId="289"/>
            <ac:spMk id="18" creationId="{A5CB91B0-4873-FC0C-FD6F-A00B295D3A72}"/>
          </ac:spMkLst>
        </pc:spChg>
      </pc:sldChg>
      <pc:sldChg chg="addSp delSp modSp mod modClrScheme chgLayout">
        <pc:chgData name="Rebecca Kitson" userId="9339a5e4-b7ed-446f-ae70-9836d70610d7" providerId="ADAL" clId="{2C883D4F-B519-4519-B5FE-6C63040C1AF6}" dt="2025-09-05T15:20:59.662" v="2027" actId="115"/>
        <pc:sldMkLst>
          <pc:docMk/>
          <pc:sldMk cId="1494393791" sldId="293"/>
        </pc:sldMkLst>
        <pc:spChg chg="mod ord">
          <ac:chgData name="Rebecca Kitson" userId="9339a5e4-b7ed-446f-ae70-9836d70610d7" providerId="ADAL" clId="{2C883D4F-B519-4519-B5FE-6C63040C1AF6}" dt="2025-09-05T15:11:02.843" v="1192" actId="26606"/>
          <ac:spMkLst>
            <pc:docMk/>
            <pc:sldMk cId="1494393791" sldId="293"/>
            <ac:spMk id="3" creationId="{EB1C5C77-07CB-6932-3863-E167C2DF93DC}"/>
          </ac:spMkLst>
        </pc:spChg>
        <pc:spChg chg="mod">
          <ac:chgData name="Rebecca Kitson" userId="9339a5e4-b7ed-446f-ae70-9836d70610d7" providerId="ADAL" clId="{2C883D4F-B519-4519-B5FE-6C63040C1AF6}" dt="2025-09-05T15:11:02.843" v="1192" actId="26606"/>
          <ac:spMkLst>
            <pc:docMk/>
            <pc:sldMk cId="1494393791" sldId="293"/>
            <ac:spMk id="5" creationId="{86D5CAD9-5B6C-B664-38F1-3AEF4B7C2E34}"/>
          </ac:spMkLst>
        </pc:spChg>
        <pc:spChg chg="add del mod ord">
          <ac:chgData name="Rebecca Kitson" userId="9339a5e4-b7ed-446f-ae70-9836d70610d7" providerId="ADAL" clId="{2C883D4F-B519-4519-B5FE-6C63040C1AF6}" dt="2025-09-05T15:20:59.662" v="2027" actId="115"/>
          <ac:spMkLst>
            <pc:docMk/>
            <pc:sldMk cId="1494393791" sldId="293"/>
            <ac:spMk id="6" creationId="{F0669EEF-1736-650E-F662-634891AE4F4C}"/>
          </ac:spMkLst>
        </pc:spChg>
        <pc:spChg chg="add del mod ord">
          <ac:chgData name="Rebecca Kitson" userId="9339a5e4-b7ed-446f-ae70-9836d70610d7" providerId="ADAL" clId="{2C883D4F-B519-4519-B5FE-6C63040C1AF6}" dt="2025-09-05T15:10:34.658" v="1189" actId="700"/>
          <ac:spMkLst>
            <pc:docMk/>
            <pc:sldMk cId="1494393791" sldId="293"/>
            <ac:spMk id="7" creationId="{05229D32-3AD9-B1B7-8BF4-3F1F38A1783C}"/>
          </ac:spMkLst>
        </pc:spChg>
        <pc:spChg chg="add del mod ord">
          <ac:chgData name="Rebecca Kitson" userId="9339a5e4-b7ed-446f-ae70-9836d70610d7" providerId="ADAL" clId="{2C883D4F-B519-4519-B5FE-6C63040C1AF6}" dt="2025-09-05T15:10:34.658" v="1189" actId="700"/>
          <ac:spMkLst>
            <pc:docMk/>
            <pc:sldMk cId="1494393791" sldId="293"/>
            <ac:spMk id="8" creationId="{467A5974-475A-579E-B716-E7E5956D0F7D}"/>
          </ac:spMkLst>
        </pc:spChg>
        <pc:spChg chg="add del mod ord">
          <ac:chgData name="Rebecca Kitson" userId="9339a5e4-b7ed-446f-ae70-9836d70610d7" providerId="ADAL" clId="{2C883D4F-B519-4519-B5FE-6C63040C1AF6}" dt="2025-09-05T15:10:34.658" v="1189" actId="700"/>
          <ac:spMkLst>
            <pc:docMk/>
            <pc:sldMk cId="1494393791" sldId="293"/>
            <ac:spMk id="9" creationId="{9CEF2804-EDAD-CCF9-7EAF-BFBF0FEAE343}"/>
          </ac:spMkLst>
        </pc:spChg>
        <pc:spChg chg="add del mod ord">
          <ac:chgData name="Rebecca Kitson" userId="9339a5e4-b7ed-446f-ae70-9836d70610d7" providerId="ADAL" clId="{2C883D4F-B519-4519-B5FE-6C63040C1AF6}" dt="2025-09-05T15:10:34.658" v="1189" actId="700"/>
          <ac:spMkLst>
            <pc:docMk/>
            <pc:sldMk cId="1494393791" sldId="293"/>
            <ac:spMk id="10" creationId="{0DC507CE-20D8-0D09-A99B-B3737D76020E}"/>
          </ac:spMkLst>
        </pc:spChg>
        <pc:spChg chg="add del mod ord">
          <ac:chgData name="Rebecca Kitson" userId="9339a5e4-b7ed-446f-ae70-9836d70610d7" providerId="ADAL" clId="{2C883D4F-B519-4519-B5FE-6C63040C1AF6}" dt="2025-09-05T15:10:34.658" v="1189" actId="700"/>
          <ac:spMkLst>
            <pc:docMk/>
            <pc:sldMk cId="1494393791" sldId="293"/>
            <ac:spMk id="11" creationId="{4BF84E0B-908A-EE05-0B39-63C8FE117E87}"/>
          </ac:spMkLst>
        </pc:spChg>
        <pc:spChg chg="add del mod ord">
          <ac:chgData name="Rebecca Kitson" userId="9339a5e4-b7ed-446f-ae70-9836d70610d7" providerId="ADAL" clId="{2C883D4F-B519-4519-B5FE-6C63040C1AF6}" dt="2025-09-05T15:10:34.658" v="1189" actId="700"/>
          <ac:spMkLst>
            <pc:docMk/>
            <pc:sldMk cId="1494393791" sldId="293"/>
            <ac:spMk id="12" creationId="{9C535579-1E38-DD81-6EC1-0C22EABF4695}"/>
          </ac:spMkLst>
        </pc:spChg>
        <pc:spChg chg="add del mod ord">
          <ac:chgData name="Rebecca Kitson" userId="9339a5e4-b7ed-446f-ae70-9836d70610d7" providerId="ADAL" clId="{2C883D4F-B519-4519-B5FE-6C63040C1AF6}" dt="2025-09-05T15:10:34.658" v="1189" actId="700"/>
          <ac:spMkLst>
            <pc:docMk/>
            <pc:sldMk cId="1494393791" sldId="293"/>
            <ac:spMk id="13" creationId="{9AF8BA2D-4780-A3CE-FC58-46F40D2FFB87}"/>
          </ac:spMkLst>
        </pc:spChg>
        <pc:spChg chg="add del mod ord">
          <ac:chgData name="Rebecca Kitson" userId="9339a5e4-b7ed-446f-ae70-9836d70610d7" providerId="ADAL" clId="{2C883D4F-B519-4519-B5FE-6C63040C1AF6}" dt="2025-09-05T15:10:34.658" v="1189" actId="700"/>
          <ac:spMkLst>
            <pc:docMk/>
            <pc:sldMk cId="1494393791" sldId="293"/>
            <ac:spMk id="14" creationId="{14D5AA6A-DBCB-2868-879D-71274A6ED6B4}"/>
          </ac:spMkLst>
        </pc:spChg>
        <pc:spChg chg="add del mod">
          <ac:chgData name="Rebecca Kitson" userId="9339a5e4-b7ed-446f-ae70-9836d70610d7" providerId="ADAL" clId="{2C883D4F-B519-4519-B5FE-6C63040C1AF6}" dt="2025-09-05T15:11:02.843" v="1192" actId="26606"/>
          <ac:spMkLst>
            <pc:docMk/>
            <pc:sldMk cId="1494393791" sldId="293"/>
            <ac:spMk id="15" creationId="{C7BFCFF8-6EF9-435E-A321-E9FFBAAA0984}"/>
          </ac:spMkLst>
        </pc:spChg>
        <pc:graphicFrameChg chg="add del mod modGraphic">
          <ac:chgData name="Rebecca Kitson" userId="9339a5e4-b7ed-446f-ae70-9836d70610d7" providerId="ADAL" clId="{2C883D4F-B519-4519-B5FE-6C63040C1AF6}" dt="2025-09-05T15:09:40.112" v="1184" actId="478"/>
          <ac:graphicFrameMkLst>
            <pc:docMk/>
            <pc:sldMk cId="1494393791" sldId="293"/>
            <ac:graphicFrameMk id="2" creationId="{6E249C28-5BA7-C617-04A2-964250E8DC1B}"/>
          </ac:graphicFrameMkLst>
        </pc:graphicFrameChg>
        <pc:graphicFrameChg chg="add del mod">
          <ac:chgData name="Rebecca Kitson" userId="9339a5e4-b7ed-446f-ae70-9836d70610d7" providerId="ADAL" clId="{2C883D4F-B519-4519-B5FE-6C63040C1AF6}" dt="2025-09-05T15:11:02.843" v="1192" actId="26606"/>
          <ac:graphicFrameMkLst>
            <pc:docMk/>
            <pc:sldMk cId="1494393791" sldId="293"/>
            <ac:graphicFrameMk id="16" creationId="{37033C02-D218-50CA-5B58-258CD053A526}"/>
          </ac:graphicFrameMkLst>
        </pc:graphicFrameChg>
      </pc:sldChg>
      <pc:sldChg chg="addSp modSp mod modClrScheme chgLayout">
        <pc:chgData name="Rebecca Kitson" userId="9339a5e4-b7ed-446f-ae70-9836d70610d7" providerId="ADAL" clId="{2C883D4F-B519-4519-B5FE-6C63040C1AF6}" dt="2025-09-05T17:52:05.514" v="5794" actId="255"/>
        <pc:sldMkLst>
          <pc:docMk/>
          <pc:sldMk cId="2087771026" sldId="294"/>
        </pc:sldMkLst>
        <pc:spChg chg="mod">
          <ac:chgData name="Rebecca Kitson" userId="9339a5e4-b7ed-446f-ae70-9836d70610d7" providerId="ADAL" clId="{2C883D4F-B519-4519-B5FE-6C63040C1AF6}" dt="2025-09-05T17:13:02.478" v="4624" actId="26606"/>
          <ac:spMkLst>
            <pc:docMk/>
            <pc:sldMk cId="2087771026" sldId="294"/>
            <ac:spMk id="3" creationId="{BD2CF0D5-D10C-4343-4FBD-74B5E67035B4}"/>
          </ac:spMkLst>
        </pc:spChg>
        <pc:spChg chg="mod">
          <ac:chgData name="Rebecca Kitson" userId="9339a5e4-b7ed-446f-ae70-9836d70610d7" providerId="ADAL" clId="{2C883D4F-B519-4519-B5FE-6C63040C1AF6}" dt="2025-09-05T17:13:02.478" v="4624" actId="26606"/>
          <ac:spMkLst>
            <pc:docMk/>
            <pc:sldMk cId="2087771026" sldId="294"/>
            <ac:spMk id="5" creationId="{38DE42D8-ECCB-6252-6292-DB4E148CD149}"/>
          </ac:spMkLst>
        </pc:spChg>
        <pc:spChg chg="mod">
          <ac:chgData name="Rebecca Kitson" userId="9339a5e4-b7ed-446f-ae70-9836d70610d7" providerId="ADAL" clId="{2C883D4F-B519-4519-B5FE-6C63040C1AF6}" dt="2025-09-05T17:52:05.514" v="5794" actId="255"/>
          <ac:spMkLst>
            <pc:docMk/>
            <pc:sldMk cId="2087771026" sldId="294"/>
            <ac:spMk id="6" creationId="{085D8701-2429-537F-CE3D-BBD867E49684}"/>
          </ac:spMkLst>
        </pc:spChg>
        <pc:picChg chg="add mod">
          <ac:chgData name="Rebecca Kitson" userId="9339a5e4-b7ed-446f-ae70-9836d70610d7" providerId="ADAL" clId="{2C883D4F-B519-4519-B5FE-6C63040C1AF6}" dt="2025-09-05T17:13:02.478" v="4624" actId="26606"/>
          <ac:picMkLst>
            <pc:docMk/>
            <pc:sldMk cId="2087771026" sldId="294"/>
            <ac:picMk id="4" creationId="{B9A82958-3DDC-7551-811A-1850BC6C4C8F}"/>
          </ac:picMkLst>
        </pc:picChg>
      </pc:sldChg>
      <pc:sldChg chg="addSp modSp mod modClrScheme chgLayout">
        <pc:chgData name="Rebecca Kitson" userId="9339a5e4-b7ed-446f-ae70-9836d70610d7" providerId="ADAL" clId="{2C883D4F-B519-4519-B5FE-6C63040C1AF6}" dt="2025-09-05T17:22:30.387" v="4796" actId="20577"/>
        <pc:sldMkLst>
          <pc:docMk/>
          <pc:sldMk cId="3554577025" sldId="295"/>
        </pc:sldMkLst>
        <pc:spChg chg="mod ord">
          <ac:chgData name="Rebecca Kitson" userId="9339a5e4-b7ed-446f-ae70-9836d70610d7" providerId="ADAL" clId="{2C883D4F-B519-4519-B5FE-6C63040C1AF6}" dt="2025-09-05T15:49:29.324" v="3261" actId="26606"/>
          <ac:spMkLst>
            <pc:docMk/>
            <pc:sldMk cId="3554577025" sldId="295"/>
            <ac:spMk id="3" creationId="{52E610DF-DBF7-8EA0-FECA-A9D544E34AE6}"/>
          </ac:spMkLst>
        </pc:spChg>
        <pc:spChg chg="mod">
          <ac:chgData name="Rebecca Kitson" userId="9339a5e4-b7ed-446f-ae70-9836d70610d7" providerId="ADAL" clId="{2C883D4F-B519-4519-B5FE-6C63040C1AF6}" dt="2025-09-05T15:49:29.324" v="3261" actId="26606"/>
          <ac:spMkLst>
            <pc:docMk/>
            <pc:sldMk cId="3554577025" sldId="295"/>
            <ac:spMk id="5" creationId="{FBBF4DF0-1D56-F779-74F0-AD356999D9DA}"/>
          </ac:spMkLst>
        </pc:spChg>
        <pc:spChg chg="mod">
          <ac:chgData name="Rebecca Kitson" userId="9339a5e4-b7ed-446f-ae70-9836d70610d7" providerId="ADAL" clId="{2C883D4F-B519-4519-B5FE-6C63040C1AF6}" dt="2025-09-05T17:22:30.387" v="4796" actId="20577"/>
          <ac:spMkLst>
            <pc:docMk/>
            <pc:sldMk cId="3554577025" sldId="295"/>
            <ac:spMk id="6" creationId="{4B291689-85A4-7EE0-651C-5DF4C316F883}"/>
          </ac:spMkLst>
        </pc:spChg>
        <pc:picChg chg="add mod">
          <ac:chgData name="Rebecca Kitson" userId="9339a5e4-b7ed-446f-ae70-9836d70610d7" providerId="ADAL" clId="{2C883D4F-B519-4519-B5FE-6C63040C1AF6}" dt="2025-09-05T16:00:48.015" v="3786" actId="1076"/>
          <ac:picMkLst>
            <pc:docMk/>
            <pc:sldMk cId="3554577025" sldId="295"/>
            <ac:picMk id="4" creationId="{DA6FCA9F-B4F2-9431-36FB-7F848A42956B}"/>
          </ac:picMkLst>
        </pc:picChg>
      </pc:sldChg>
      <pc:sldChg chg="addSp delSp modSp mod modClrScheme chgLayout">
        <pc:chgData name="Rebecca Kitson" userId="9339a5e4-b7ed-446f-ae70-9836d70610d7" providerId="ADAL" clId="{2C883D4F-B519-4519-B5FE-6C63040C1AF6}" dt="2025-09-05T16:08:46.224" v="4050" actId="22"/>
        <pc:sldMkLst>
          <pc:docMk/>
          <pc:sldMk cId="3128631753" sldId="296"/>
        </pc:sldMkLst>
        <pc:spChg chg="mod">
          <ac:chgData name="Rebecca Kitson" userId="9339a5e4-b7ed-446f-ae70-9836d70610d7" providerId="ADAL" clId="{2C883D4F-B519-4519-B5FE-6C63040C1AF6}" dt="2025-09-05T16:06:08.823" v="4019" actId="26606"/>
          <ac:spMkLst>
            <pc:docMk/>
            <pc:sldMk cId="3128631753" sldId="296"/>
            <ac:spMk id="2" creationId="{4512749D-ED15-19F4-2B03-448FCBF37B3F}"/>
          </ac:spMkLst>
        </pc:spChg>
        <pc:spChg chg="mod">
          <ac:chgData name="Rebecca Kitson" userId="9339a5e4-b7ed-446f-ae70-9836d70610d7" providerId="ADAL" clId="{2C883D4F-B519-4519-B5FE-6C63040C1AF6}" dt="2025-09-05T16:06:08.823" v="4019" actId="26606"/>
          <ac:spMkLst>
            <pc:docMk/>
            <pc:sldMk cId="3128631753" sldId="296"/>
            <ac:spMk id="3" creationId="{DF6674A1-F4E6-B4C6-0055-84CC91F66B5D}"/>
          </ac:spMkLst>
        </pc:spChg>
        <pc:spChg chg="del mod">
          <ac:chgData name="Rebecca Kitson" userId="9339a5e4-b7ed-446f-ae70-9836d70610d7" providerId="ADAL" clId="{2C883D4F-B519-4519-B5FE-6C63040C1AF6}" dt="2025-09-05T16:06:08.823" v="4019" actId="26606"/>
          <ac:spMkLst>
            <pc:docMk/>
            <pc:sldMk cId="3128631753" sldId="296"/>
            <ac:spMk id="4" creationId="{7689EF27-540C-CED1-DD20-A2517711ADDC}"/>
          </ac:spMkLst>
        </pc:spChg>
        <pc:spChg chg="add del mod">
          <ac:chgData name="Rebecca Kitson" userId="9339a5e4-b7ed-446f-ae70-9836d70610d7" providerId="ADAL" clId="{2C883D4F-B519-4519-B5FE-6C63040C1AF6}" dt="2025-09-05T16:08:46.224" v="4050" actId="22"/>
          <ac:spMkLst>
            <pc:docMk/>
            <pc:sldMk cId="3128631753" sldId="296"/>
            <ac:spMk id="10" creationId="{F203C322-6388-D83E-F839-61176AA23FE2}"/>
          </ac:spMkLst>
        </pc:spChg>
        <pc:graphicFrameChg chg="add mod modGraphic">
          <ac:chgData name="Rebecca Kitson" userId="9339a5e4-b7ed-446f-ae70-9836d70610d7" providerId="ADAL" clId="{2C883D4F-B519-4519-B5FE-6C63040C1AF6}" dt="2025-09-05T16:07:15.759" v="4049" actId="20577"/>
          <ac:graphicFrameMkLst>
            <pc:docMk/>
            <pc:sldMk cId="3128631753" sldId="296"/>
            <ac:graphicFrameMk id="6" creationId="{ABDBA274-E7D5-A2A1-A48A-E06461AA657A}"/>
          </ac:graphicFrameMkLst>
        </pc:graphicFrameChg>
        <pc:picChg chg="add mod ord">
          <ac:chgData name="Rebecca Kitson" userId="9339a5e4-b7ed-446f-ae70-9836d70610d7" providerId="ADAL" clId="{2C883D4F-B519-4519-B5FE-6C63040C1AF6}" dt="2025-09-05T16:08:46.224" v="4050" actId="22"/>
          <ac:picMkLst>
            <pc:docMk/>
            <pc:sldMk cId="3128631753" sldId="296"/>
            <ac:picMk id="7" creationId="{B2F9DF27-6D2A-1E70-D8D4-19DF8DEA3839}"/>
          </ac:picMkLst>
        </pc:picChg>
      </pc:sldChg>
      <pc:sldChg chg="addSp new del">
        <pc:chgData name="Rebecca Kitson" userId="9339a5e4-b7ed-446f-ae70-9836d70610d7" providerId="ADAL" clId="{2C883D4F-B519-4519-B5FE-6C63040C1AF6}" dt="2025-09-05T14:37:44.843" v="1002" actId="47"/>
        <pc:sldMkLst>
          <pc:docMk/>
          <pc:sldMk cId="509223270" sldId="297"/>
        </pc:sldMkLst>
        <pc:picChg chg="add">
          <ac:chgData name="Rebecca Kitson" userId="9339a5e4-b7ed-446f-ae70-9836d70610d7" providerId="ADAL" clId="{2C883D4F-B519-4519-B5FE-6C63040C1AF6}" dt="2025-09-05T14:29:48.642" v="748"/>
          <ac:picMkLst>
            <pc:docMk/>
            <pc:sldMk cId="509223270" sldId="297"/>
            <ac:picMk id="6" creationId="{9EAFEB35-9CAC-6C26-1825-8A03EBD227B5}"/>
          </ac:picMkLst>
        </pc:picChg>
      </pc:sldChg>
      <pc:sldChg chg="modSp add mod">
        <pc:chgData name="Rebecca Kitson" userId="9339a5e4-b7ed-446f-ae70-9836d70610d7" providerId="ADAL" clId="{2C883D4F-B519-4519-B5FE-6C63040C1AF6}" dt="2025-09-05T17:16:45.504" v="4794" actId="114"/>
        <pc:sldMkLst>
          <pc:docMk/>
          <pc:sldMk cId="3472118761" sldId="298"/>
        </pc:sldMkLst>
        <pc:spChg chg="mod">
          <ac:chgData name="Rebecca Kitson" userId="9339a5e4-b7ed-446f-ae70-9836d70610d7" providerId="ADAL" clId="{2C883D4F-B519-4519-B5FE-6C63040C1AF6}" dt="2025-09-05T14:30:59.622" v="810" actId="20577"/>
          <ac:spMkLst>
            <pc:docMk/>
            <pc:sldMk cId="3472118761" sldId="298"/>
            <ac:spMk id="15" creationId="{17FA847E-C7BD-5F52-8D9A-6AC043D72CFD}"/>
          </ac:spMkLst>
        </pc:spChg>
        <pc:spChg chg="mod">
          <ac:chgData name="Rebecca Kitson" userId="9339a5e4-b7ed-446f-ae70-9836d70610d7" providerId="ADAL" clId="{2C883D4F-B519-4519-B5FE-6C63040C1AF6}" dt="2025-09-05T17:16:45.504" v="4794" actId="114"/>
          <ac:spMkLst>
            <pc:docMk/>
            <pc:sldMk cId="3472118761" sldId="298"/>
            <ac:spMk id="17" creationId="{4A7619C2-D46E-08A4-24D8-3684C3D3EA00}"/>
          </ac:spMkLst>
        </pc:spChg>
        <pc:picChg chg="mod">
          <ac:chgData name="Rebecca Kitson" userId="9339a5e4-b7ed-446f-ae70-9836d70610d7" providerId="ADAL" clId="{2C883D4F-B519-4519-B5FE-6C63040C1AF6}" dt="2025-09-05T14:30:41.424" v="753" actId="26606"/>
          <ac:picMkLst>
            <pc:docMk/>
            <pc:sldMk cId="3472118761" sldId="298"/>
            <ac:picMk id="10" creationId="{4DBC58F3-3E51-FF23-2D43-BCD7E03DE780}"/>
          </ac:picMkLst>
        </pc:picChg>
      </pc:sldChg>
      <pc:sldChg chg="delSp modSp add mod modClrScheme chgLayout">
        <pc:chgData name="Rebecca Kitson" userId="9339a5e4-b7ed-446f-ae70-9836d70610d7" providerId="ADAL" clId="{2C883D4F-B519-4519-B5FE-6C63040C1AF6}" dt="2025-09-05T15:17:36.161" v="1574" actId="20577"/>
        <pc:sldMkLst>
          <pc:docMk/>
          <pc:sldMk cId="2679353728" sldId="299"/>
        </pc:sldMkLst>
        <pc:spChg chg="mod">
          <ac:chgData name="Rebecca Kitson" userId="9339a5e4-b7ed-446f-ae70-9836d70610d7" providerId="ADAL" clId="{2C883D4F-B519-4519-B5FE-6C63040C1AF6}" dt="2025-09-05T15:09:56.595" v="1186" actId="26606"/>
          <ac:spMkLst>
            <pc:docMk/>
            <pc:sldMk cId="2679353728" sldId="299"/>
            <ac:spMk id="3" creationId="{68E18281-8387-65B3-E5AA-024A5988F6EB}"/>
          </ac:spMkLst>
        </pc:spChg>
        <pc:spChg chg="mod">
          <ac:chgData name="Rebecca Kitson" userId="9339a5e4-b7ed-446f-ae70-9836d70610d7" providerId="ADAL" clId="{2C883D4F-B519-4519-B5FE-6C63040C1AF6}" dt="2025-09-05T15:09:56.595" v="1186" actId="26606"/>
          <ac:spMkLst>
            <pc:docMk/>
            <pc:sldMk cId="2679353728" sldId="299"/>
            <ac:spMk id="5" creationId="{E4A44D4A-D0DD-FAFE-2C2C-D562CDEE7CDE}"/>
          </ac:spMkLst>
        </pc:spChg>
        <pc:spChg chg="del mod">
          <ac:chgData name="Rebecca Kitson" userId="9339a5e4-b7ed-446f-ae70-9836d70610d7" providerId="ADAL" clId="{2C883D4F-B519-4519-B5FE-6C63040C1AF6}" dt="2025-09-05T15:09:56.595" v="1186" actId="26606"/>
          <ac:spMkLst>
            <pc:docMk/>
            <pc:sldMk cId="2679353728" sldId="299"/>
            <ac:spMk id="6" creationId="{C48D401A-C095-186C-8A44-0A43C33EF684}"/>
          </ac:spMkLst>
        </pc:spChg>
        <pc:graphicFrameChg chg="mod modGraphic">
          <ac:chgData name="Rebecca Kitson" userId="9339a5e4-b7ed-446f-ae70-9836d70610d7" providerId="ADAL" clId="{2C883D4F-B519-4519-B5FE-6C63040C1AF6}" dt="2025-09-05T15:17:36.161" v="1574" actId="20577"/>
          <ac:graphicFrameMkLst>
            <pc:docMk/>
            <pc:sldMk cId="2679353728" sldId="299"/>
            <ac:graphicFrameMk id="2" creationId="{83E622B2-CD77-1A79-1AEE-E6379362D510}"/>
          </ac:graphicFrameMkLst>
        </pc:graphicFrameChg>
      </pc:sldChg>
      <pc:sldChg chg="modSp add mod">
        <pc:chgData name="Rebecca Kitson" userId="9339a5e4-b7ed-446f-ae70-9836d70610d7" providerId="ADAL" clId="{2C883D4F-B519-4519-B5FE-6C63040C1AF6}" dt="2025-09-05T15:36:22.476" v="3048" actId="27636"/>
        <pc:sldMkLst>
          <pc:docMk/>
          <pc:sldMk cId="751860200" sldId="300"/>
        </pc:sldMkLst>
        <pc:spChg chg="mod">
          <ac:chgData name="Rebecca Kitson" userId="9339a5e4-b7ed-446f-ae70-9836d70610d7" providerId="ADAL" clId="{2C883D4F-B519-4519-B5FE-6C63040C1AF6}" dt="2025-09-05T15:36:22.476" v="3048" actId="27636"/>
          <ac:spMkLst>
            <pc:docMk/>
            <pc:sldMk cId="751860200" sldId="300"/>
            <ac:spMk id="6" creationId="{A2DDEF8C-57C0-7E8F-E62A-74EB9831DF0A}"/>
          </ac:spMkLst>
        </pc:spChg>
      </pc:sldChg>
      <pc:sldChg chg="addSp modSp new mod modClrScheme chgLayout">
        <pc:chgData name="Rebecca Kitson" userId="9339a5e4-b7ed-446f-ae70-9836d70610d7" providerId="ADAL" clId="{2C883D4F-B519-4519-B5FE-6C63040C1AF6}" dt="2025-09-05T15:45:27.543" v="3259" actId="26606"/>
        <pc:sldMkLst>
          <pc:docMk/>
          <pc:sldMk cId="2338607065" sldId="301"/>
        </pc:sldMkLst>
        <pc:spChg chg="mod">
          <ac:chgData name="Rebecca Kitson" userId="9339a5e4-b7ed-446f-ae70-9836d70610d7" providerId="ADAL" clId="{2C883D4F-B519-4519-B5FE-6C63040C1AF6}" dt="2025-09-05T15:45:27.543" v="3259" actId="26606"/>
          <ac:spMkLst>
            <pc:docMk/>
            <pc:sldMk cId="2338607065" sldId="301"/>
            <ac:spMk id="2" creationId="{AC959783-EC3E-F65B-1671-41B5B4597A50}"/>
          </ac:spMkLst>
        </pc:spChg>
        <pc:spChg chg="mod">
          <ac:chgData name="Rebecca Kitson" userId="9339a5e4-b7ed-446f-ae70-9836d70610d7" providerId="ADAL" clId="{2C883D4F-B519-4519-B5FE-6C63040C1AF6}" dt="2025-09-05T15:45:27.543" v="3259" actId="26606"/>
          <ac:spMkLst>
            <pc:docMk/>
            <pc:sldMk cId="2338607065" sldId="301"/>
            <ac:spMk id="3" creationId="{7851B1FE-56BB-B363-41FE-25F5C8FEB75C}"/>
          </ac:spMkLst>
        </pc:spChg>
        <pc:spChg chg="mod">
          <ac:chgData name="Rebecca Kitson" userId="9339a5e4-b7ed-446f-ae70-9836d70610d7" providerId="ADAL" clId="{2C883D4F-B519-4519-B5FE-6C63040C1AF6}" dt="2025-09-05T15:45:27.543" v="3259" actId="26606"/>
          <ac:spMkLst>
            <pc:docMk/>
            <pc:sldMk cId="2338607065" sldId="301"/>
            <ac:spMk id="4" creationId="{85963208-BD31-AB1E-AEF0-4BCD8A0856A1}"/>
          </ac:spMkLst>
        </pc:spChg>
        <pc:picChg chg="add mod">
          <ac:chgData name="Rebecca Kitson" userId="9339a5e4-b7ed-446f-ae70-9836d70610d7" providerId="ADAL" clId="{2C883D4F-B519-4519-B5FE-6C63040C1AF6}" dt="2025-09-05T15:45:27.543" v="3259" actId="26606"/>
          <ac:picMkLst>
            <pc:docMk/>
            <pc:sldMk cId="2338607065" sldId="301"/>
            <ac:picMk id="6" creationId="{D099070F-2ED8-5624-5648-895DC209A1D2}"/>
          </ac:picMkLst>
        </pc:picChg>
      </pc:sldChg>
      <pc:sldChg chg="addSp modSp add mod modClrScheme chgLayout">
        <pc:chgData name="Rebecca Kitson" userId="9339a5e4-b7ed-446f-ae70-9836d70610d7" providerId="ADAL" clId="{2C883D4F-B519-4519-B5FE-6C63040C1AF6}" dt="2025-09-05T18:22:53.002" v="6141" actId="14100"/>
        <pc:sldMkLst>
          <pc:docMk/>
          <pc:sldMk cId="3164536682" sldId="302"/>
        </pc:sldMkLst>
        <pc:spChg chg="mod">
          <ac:chgData name="Rebecca Kitson" userId="9339a5e4-b7ed-446f-ae70-9836d70610d7" providerId="ADAL" clId="{2C883D4F-B519-4519-B5FE-6C63040C1AF6}" dt="2025-09-05T18:22:42.375" v="6139" actId="26606"/>
          <ac:spMkLst>
            <pc:docMk/>
            <pc:sldMk cId="3164536682" sldId="302"/>
            <ac:spMk id="3" creationId="{6A326B54-82D2-D80C-8929-3F1B22511D82}"/>
          </ac:spMkLst>
        </pc:spChg>
        <pc:spChg chg="mod">
          <ac:chgData name="Rebecca Kitson" userId="9339a5e4-b7ed-446f-ae70-9836d70610d7" providerId="ADAL" clId="{2C883D4F-B519-4519-B5FE-6C63040C1AF6}" dt="2025-09-05T18:22:42.375" v="6139" actId="26606"/>
          <ac:spMkLst>
            <pc:docMk/>
            <pc:sldMk cId="3164536682" sldId="302"/>
            <ac:spMk id="5" creationId="{849D8ADE-D279-3098-D6DD-7F0AD2A3D2DB}"/>
          </ac:spMkLst>
        </pc:spChg>
        <pc:spChg chg="mod ord">
          <ac:chgData name="Rebecca Kitson" userId="9339a5e4-b7ed-446f-ae70-9836d70610d7" providerId="ADAL" clId="{2C883D4F-B519-4519-B5FE-6C63040C1AF6}" dt="2025-09-05T18:22:53.002" v="6141" actId="14100"/>
          <ac:spMkLst>
            <pc:docMk/>
            <pc:sldMk cId="3164536682" sldId="302"/>
            <ac:spMk id="6" creationId="{882D8026-81D6-C702-0388-1FD09E21C94E}"/>
          </ac:spMkLst>
        </pc:spChg>
        <pc:picChg chg="add mod">
          <ac:chgData name="Rebecca Kitson" userId="9339a5e4-b7ed-446f-ae70-9836d70610d7" providerId="ADAL" clId="{2C883D4F-B519-4519-B5FE-6C63040C1AF6}" dt="2025-09-05T18:22:47.939" v="6140" actId="14100"/>
          <ac:picMkLst>
            <pc:docMk/>
            <pc:sldMk cId="3164536682" sldId="302"/>
            <ac:picMk id="4" creationId="{9EE3CF82-4A20-B1C3-14C7-0E769010D32A}"/>
          </ac:picMkLst>
        </pc:picChg>
      </pc:sldChg>
      <pc:sldChg chg="modSp new mod">
        <pc:chgData name="Rebecca Kitson" userId="9339a5e4-b7ed-446f-ae70-9836d70610d7" providerId="ADAL" clId="{2C883D4F-B519-4519-B5FE-6C63040C1AF6}" dt="2025-09-05T21:45:45.515" v="6148" actId="20577"/>
        <pc:sldMkLst>
          <pc:docMk/>
          <pc:sldMk cId="2079421550" sldId="303"/>
        </pc:sldMkLst>
        <pc:spChg chg="mod">
          <ac:chgData name="Rebecca Kitson" userId="9339a5e4-b7ed-446f-ae70-9836d70610d7" providerId="ADAL" clId="{2C883D4F-B519-4519-B5FE-6C63040C1AF6}" dt="2025-09-05T17:42:05.844" v="5133"/>
          <ac:spMkLst>
            <pc:docMk/>
            <pc:sldMk cId="2079421550" sldId="303"/>
            <ac:spMk id="2" creationId="{B3E27641-6A89-AC31-3F18-7BAE7C012B1B}"/>
          </ac:spMkLst>
        </pc:spChg>
        <pc:spChg chg="mod">
          <ac:chgData name="Rebecca Kitson" userId="9339a5e4-b7ed-446f-ae70-9836d70610d7" providerId="ADAL" clId="{2C883D4F-B519-4519-B5FE-6C63040C1AF6}" dt="2025-09-05T21:45:45.515" v="6148" actId="20577"/>
          <ac:spMkLst>
            <pc:docMk/>
            <pc:sldMk cId="2079421550" sldId="303"/>
            <ac:spMk id="4" creationId="{4E37FE25-2D11-9BA0-BDD4-1E7EB056076B}"/>
          </ac:spMkLst>
        </pc:spChg>
      </pc:sldChg>
      <pc:sldChg chg="addSp modSp add mod modClrScheme chgLayout">
        <pc:chgData name="Rebecca Kitson" userId="9339a5e4-b7ed-446f-ae70-9836d70610d7" providerId="ADAL" clId="{2C883D4F-B519-4519-B5FE-6C63040C1AF6}" dt="2025-09-05T18:09:11.897" v="6112" actId="20577"/>
        <pc:sldMkLst>
          <pc:docMk/>
          <pc:sldMk cId="1957715638" sldId="304"/>
        </pc:sldMkLst>
        <pc:spChg chg="mod">
          <ac:chgData name="Rebecca Kitson" userId="9339a5e4-b7ed-446f-ae70-9836d70610d7" providerId="ADAL" clId="{2C883D4F-B519-4519-B5FE-6C63040C1AF6}" dt="2025-09-05T18:05:58.809" v="6021" actId="26606"/>
          <ac:spMkLst>
            <pc:docMk/>
            <pc:sldMk cId="1957715638" sldId="304"/>
            <ac:spMk id="2" creationId="{198844C4-90BC-B611-CDCC-FFB764043701}"/>
          </ac:spMkLst>
        </pc:spChg>
        <pc:spChg chg="mod">
          <ac:chgData name="Rebecca Kitson" userId="9339a5e4-b7ed-446f-ae70-9836d70610d7" providerId="ADAL" clId="{2C883D4F-B519-4519-B5FE-6C63040C1AF6}" dt="2025-09-05T18:05:58.809" v="6021" actId="26606"/>
          <ac:spMkLst>
            <pc:docMk/>
            <pc:sldMk cId="1957715638" sldId="304"/>
            <ac:spMk id="3" creationId="{64895DE7-35D0-82F0-CF55-3EC7B8DBCE47}"/>
          </ac:spMkLst>
        </pc:spChg>
        <pc:spChg chg="mod ord">
          <ac:chgData name="Rebecca Kitson" userId="9339a5e4-b7ed-446f-ae70-9836d70610d7" providerId="ADAL" clId="{2C883D4F-B519-4519-B5FE-6C63040C1AF6}" dt="2025-09-05T18:09:11.897" v="6112" actId="20577"/>
          <ac:spMkLst>
            <pc:docMk/>
            <pc:sldMk cId="1957715638" sldId="304"/>
            <ac:spMk id="4" creationId="{2A6EE586-5D9E-147C-AC1E-EE678471FA72}"/>
          </ac:spMkLst>
        </pc:spChg>
        <pc:picChg chg="add mod">
          <ac:chgData name="Rebecca Kitson" userId="9339a5e4-b7ed-446f-ae70-9836d70610d7" providerId="ADAL" clId="{2C883D4F-B519-4519-B5FE-6C63040C1AF6}" dt="2025-09-05T18:05:58.809" v="6021" actId="26606"/>
          <ac:picMkLst>
            <pc:docMk/>
            <pc:sldMk cId="1957715638" sldId="304"/>
            <ac:picMk id="5" creationId="{9BEBDCD3-7EC7-D575-88BC-EB8BAA8C298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ECA64-1C07-442C-B5DD-23D86B74E96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5FADCAE-B05E-4329-A82C-AD64940EC758}">
      <dgm:prSet/>
      <dgm:spPr/>
      <dgm:t>
        <a:bodyPr/>
        <a:lstStyle/>
        <a:p>
          <a:r>
            <a:rPr lang="en-US"/>
            <a:t>New York, NY – 9 months </a:t>
          </a:r>
        </a:p>
      </dgm:t>
    </dgm:pt>
    <dgm:pt modelId="{220D4370-DAA1-4C5E-9E55-BF696EB6501F}" type="parTrans" cxnId="{E36153D2-86A5-48BA-AD8A-06DEC23DAC54}">
      <dgm:prSet/>
      <dgm:spPr/>
      <dgm:t>
        <a:bodyPr/>
        <a:lstStyle/>
        <a:p>
          <a:endParaRPr lang="en-US"/>
        </a:p>
      </dgm:t>
    </dgm:pt>
    <dgm:pt modelId="{0C64CE3B-B79B-434E-A26F-D3C84D494CDB}" type="sibTrans" cxnId="{E36153D2-86A5-48BA-AD8A-06DEC23DAC54}">
      <dgm:prSet/>
      <dgm:spPr/>
      <dgm:t>
        <a:bodyPr/>
        <a:lstStyle/>
        <a:p>
          <a:endParaRPr lang="en-US"/>
        </a:p>
      </dgm:t>
    </dgm:pt>
    <dgm:pt modelId="{9FD47E27-DDA5-4B2C-A020-38561DE9AEFD}">
      <dgm:prSet/>
      <dgm:spPr/>
      <dgm:t>
        <a:bodyPr/>
        <a:lstStyle/>
        <a:p>
          <a:r>
            <a:rPr lang="en-US"/>
            <a:t>Minneapolis-St Paul – 7.5 months </a:t>
          </a:r>
        </a:p>
      </dgm:t>
    </dgm:pt>
    <dgm:pt modelId="{13A0DA83-E43F-4D72-AE48-F730496FF2CC}" type="parTrans" cxnId="{767C425F-D63C-4694-AB11-34693BF44B91}">
      <dgm:prSet/>
      <dgm:spPr/>
      <dgm:t>
        <a:bodyPr/>
        <a:lstStyle/>
        <a:p>
          <a:endParaRPr lang="en-US"/>
        </a:p>
      </dgm:t>
    </dgm:pt>
    <dgm:pt modelId="{534F8E11-E554-4111-B791-CF8EA1F4FC18}" type="sibTrans" cxnId="{767C425F-D63C-4694-AB11-34693BF44B91}">
      <dgm:prSet/>
      <dgm:spPr/>
      <dgm:t>
        <a:bodyPr/>
        <a:lstStyle/>
        <a:p>
          <a:endParaRPr lang="en-US"/>
        </a:p>
      </dgm:t>
    </dgm:pt>
    <dgm:pt modelId="{C12A27F7-2C43-49B4-A434-35D77D3C0482}">
      <dgm:prSet/>
      <dgm:spPr/>
      <dgm:t>
        <a:bodyPr/>
        <a:lstStyle/>
        <a:p>
          <a:r>
            <a:rPr lang="en-US"/>
            <a:t>Miami FL –  8.5 months </a:t>
          </a:r>
        </a:p>
      </dgm:t>
    </dgm:pt>
    <dgm:pt modelId="{7A82244D-DE2E-43E6-983C-6F5BDB13702C}" type="parTrans" cxnId="{BCC3D4A5-1352-46EA-B4DD-C3DA94B344CB}">
      <dgm:prSet/>
      <dgm:spPr/>
      <dgm:t>
        <a:bodyPr/>
        <a:lstStyle/>
        <a:p>
          <a:endParaRPr lang="en-US"/>
        </a:p>
      </dgm:t>
    </dgm:pt>
    <dgm:pt modelId="{F318C4D9-5E70-4ABA-BBFC-A31041082308}" type="sibTrans" cxnId="{BCC3D4A5-1352-46EA-B4DD-C3DA94B344CB}">
      <dgm:prSet/>
      <dgm:spPr/>
      <dgm:t>
        <a:bodyPr/>
        <a:lstStyle/>
        <a:p>
          <a:endParaRPr lang="en-US"/>
        </a:p>
      </dgm:t>
    </dgm:pt>
    <dgm:pt modelId="{2FF1678E-9593-48AC-8E71-422850F6EB8E}">
      <dgm:prSet/>
      <dgm:spPr/>
      <dgm:t>
        <a:bodyPr/>
        <a:lstStyle/>
        <a:p>
          <a:r>
            <a:rPr lang="en-US"/>
            <a:t>Houston, TX – 8.5 months </a:t>
          </a:r>
        </a:p>
      </dgm:t>
    </dgm:pt>
    <dgm:pt modelId="{3DAA059D-CD0B-430D-878B-3E7462DF9E6C}" type="parTrans" cxnId="{58B48B75-9D22-43D6-8279-060CA410FD5B}">
      <dgm:prSet/>
      <dgm:spPr/>
      <dgm:t>
        <a:bodyPr/>
        <a:lstStyle/>
        <a:p>
          <a:endParaRPr lang="en-US"/>
        </a:p>
      </dgm:t>
    </dgm:pt>
    <dgm:pt modelId="{5F37FF9A-CCB0-42D0-9030-C92B3604A9EC}" type="sibTrans" cxnId="{58B48B75-9D22-43D6-8279-060CA410FD5B}">
      <dgm:prSet/>
      <dgm:spPr/>
      <dgm:t>
        <a:bodyPr/>
        <a:lstStyle/>
        <a:p>
          <a:endParaRPr lang="en-US"/>
        </a:p>
      </dgm:t>
    </dgm:pt>
    <dgm:pt modelId="{6D3CC8B7-483E-425B-BF39-6F5C129E0CF2}">
      <dgm:prSet/>
      <dgm:spPr/>
      <dgm:t>
        <a:bodyPr/>
        <a:lstStyle/>
        <a:p>
          <a:r>
            <a:rPr lang="en-US"/>
            <a:t>Albuquerque, NM – 9 months </a:t>
          </a:r>
        </a:p>
      </dgm:t>
    </dgm:pt>
    <dgm:pt modelId="{04DA704E-A028-4EEF-A1D1-DC84615E41BA}" type="parTrans" cxnId="{E0693EC5-DD2D-4DED-A883-9C44832CB75D}">
      <dgm:prSet/>
      <dgm:spPr/>
      <dgm:t>
        <a:bodyPr/>
        <a:lstStyle/>
        <a:p>
          <a:endParaRPr lang="en-US"/>
        </a:p>
      </dgm:t>
    </dgm:pt>
    <dgm:pt modelId="{CEDEAE0D-7AB5-4AE6-A4E4-0F2C2C1CEEBE}" type="sibTrans" cxnId="{E0693EC5-DD2D-4DED-A883-9C44832CB75D}">
      <dgm:prSet/>
      <dgm:spPr/>
      <dgm:t>
        <a:bodyPr/>
        <a:lstStyle/>
        <a:p>
          <a:endParaRPr lang="en-US"/>
        </a:p>
      </dgm:t>
    </dgm:pt>
    <dgm:pt modelId="{BE52153D-494B-45BA-82CF-7E69D29174B2}">
      <dgm:prSet/>
      <dgm:spPr/>
      <dgm:t>
        <a:bodyPr/>
        <a:lstStyle/>
        <a:p>
          <a:r>
            <a:rPr lang="en-US"/>
            <a:t>Los Angeles, CA – 8 months </a:t>
          </a:r>
        </a:p>
      </dgm:t>
    </dgm:pt>
    <dgm:pt modelId="{6703B638-B1A5-4504-8363-7EE412E48598}" type="parTrans" cxnId="{4E6FE2C2-3D42-49AF-A19F-D04F072249A8}">
      <dgm:prSet/>
      <dgm:spPr/>
      <dgm:t>
        <a:bodyPr/>
        <a:lstStyle/>
        <a:p>
          <a:endParaRPr lang="en-US"/>
        </a:p>
      </dgm:t>
    </dgm:pt>
    <dgm:pt modelId="{4DE74B36-4BCD-42E4-B68E-CC44DA24E5FE}" type="sibTrans" cxnId="{4E6FE2C2-3D42-49AF-A19F-D04F072249A8}">
      <dgm:prSet/>
      <dgm:spPr/>
      <dgm:t>
        <a:bodyPr/>
        <a:lstStyle/>
        <a:p>
          <a:endParaRPr lang="en-US"/>
        </a:p>
      </dgm:t>
    </dgm:pt>
    <dgm:pt modelId="{54125862-972A-4B57-A0E3-C364B6CCD212}">
      <dgm:prSet/>
      <dgm:spPr/>
      <dgm:t>
        <a:bodyPr/>
        <a:lstStyle/>
        <a:p>
          <a:r>
            <a:rPr lang="en-US"/>
            <a:t>Portland, OR – 7.5 months</a:t>
          </a:r>
        </a:p>
      </dgm:t>
    </dgm:pt>
    <dgm:pt modelId="{A4113607-70CB-4422-B64F-2C4C8F4715E3}" type="parTrans" cxnId="{ED285CCC-CCEB-4A97-8D31-4195F36C3170}">
      <dgm:prSet/>
      <dgm:spPr/>
      <dgm:t>
        <a:bodyPr/>
        <a:lstStyle/>
        <a:p>
          <a:endParaRPr lang="en-US"/>
        </a:p>
      </dgm:t>
    </dgm:pt>
    <dgm:pt modelId="{EBB0954A-3458-467F-9DDD-DCF17B0B5E0D}" type="sibTrans" cxnId="{ED285CCC-CCEB-4A97-8D31-4195F36C3170}">
      <dgm:prSet/>
      <dgm:spPr/>
      <dgm:t>
        <a:bodyPr/>
        <a:lstStyle/>
        <a:p>
          <a:endParaRPr lang="en-US"/>
        </a:p>
      </dgm:t>
    </dgm:pt>
    <dgm:pt modelId="{FBCD95B2-0212-49E2-A695-A02A29915919}" type="pres">
      <dgm:prSet presAssocID="{7B8ECA64-1C07-442C-B5DD-23D86B74E963}" presName="linear" presStyleCnt="0">
        <dgm:presLayoutVars>
          <dgm:animLvl val="lvl"/>
          <dgm:resizeHandles val="exact"/>
        </dgm:presLayoutVars>
      </dgm:prSet>
      <dgm:spPr/>
    </dgm:pt>
    <dgm:pt modelId="{5EA0060F-6F87-4BA2-8D5B-660A9FF7365F}" type="pres">
      <dgm:prSet presAssocID="{A5FADCAE-B05E-4329-A82C-AD64940EC758}" presName="parentText" presStyleLbl="node1" presStyleIdx="0" presStyleCnt="7">
        <dgm:presLayoutVars>
          <dgm:chMax val="0"/>
          <dgm:bulletEnabled val="1"/>
        </dgm:presLayoutVars>
      </dgm:prSet>
      <dgm:spPr/>
    </dgm:pt>
    <dgm:pt modelId="{3E8D7240-79D9-4072-9E5E-705DED389799}" type="pres">
      <dgm:prSet presAssocID="{0C64CE3B-B79B-434E-A26F-D3C84D494CDB}" presName="spacer" presStyleCnt="0"/>
      <dgm:spPr/>
    </dgm:pt>
    <dgm:pt modelId="{EE79317F-F5D5-457D-BA80-BE46C8A31C58}" type="pres">
      <dgm:prSet presAssocID="{9FD47E27-DDA5-4B2C-A020-38561DE9AEFD}" presName="parentText" presStyleLbl="node1" presStyleIdx="1" presStyleCnt="7">
        <dgm:presLayoutVars>
          <dgm:chMax val="0"/>
          <dgm:bulletEnabled val="1"/>
        </dgm:presLayoutVars>
      </dgm:prSet>
      <dgm:spPr/>
    </dgm:pt>
    <dgm:pt modelId="{CAEB7688-B131-4746-85B3-C5771EC69641}" type="pres">
      <dgm:prSet presAssocID="{534F8E11-E554-4111-B791-CF8EA1F4FC18}" presName="spacer" presStyleCnt="0"/>
      <dgm:spPr/>
    </dgm:pt>
    <dgm:pt modelId="{D515C8DC-0670-4381-A415-489D63BCD9E8}" type="pres">
      <dgm:prSet presAssocID="{C12A27F7-2C43-49B4-A434-35D77D3C0482}" presName="parentText" presStyleLbl="node1" presStyleIdx="2" presStyleCnt="7">
        <dgm:presLayoutVars>
          <dgm:chMax val="0"/>
          <dgm:bulletEnabled val="1"/>
        </dgm:presLayoutVars>
      </dgm:prSet>
      <dgm:spPr/>
    </dgm:pt>
    <dgm:pt modelId="{DBAF0349-ED1E-4F30-BDD7-14D88A2529F1}" type="pres">
      <dgm:prSet presAssocID="{F318C4D9-5E70-4ABA-BBFC-A31041082308}" presName="spacer" presStyleCnt="0"/>
      <dgm:spPr/>
    </dgm:pt>
    <dgm:pt modelId="{00BC65A1-C51E-41EC-B8A3-E04509960AB5}" type="pres">
      <dgm:prSet presAssocID="{2FF1678E-9593-48AC-8E71-422850F6EB8E}" presName="parentText" presStyleLbl="node1" presStyleIdx="3" presStyleCnt="7">
        <dgm:presLayoutVars>
          <dgm:chMax val="0"/>
          <dgm:bulletEnabled val="1"/>
        </dgm:presLayoutVars>
      </dgm:prSet>
      <dgm:spPr/>
    </dgm:pt>
    <dgm:pt modelId="{528759FB-8C82-420C-8725-667D7CF5AF20}" type="pres">
      <dgm:prSet presAssocID="{5F37FF9A-CCB0-42D0-9030-C92B3604A9EC}" presName="spacer" presStyleCnt="0"/>
      <dgm:spPr/>
    </dgm:pt>
    <dgm:pt modelId="{A0A97D5F-A953-4A91-AFE1-353184D8FF60}" type="pres">
      <dgm:prSet presAssocID="{6D3CC8B7-483E-425B-BF39-6F5C129E0CF2}" presName="parentText" presStyleLbl="node1" presStyleIdx="4" presStyleCnt="7">
        <dgm:presLayoutVars>
          <dgm:chMax val="0"/>
          <dgm:bulletEnabled val="1"/>
        </dgm:presLayoutVars>
      </dgm:prSet>
      <dgm:spPr/>
    </dgm:pt>
    <dgm:pt modelId="{6950422D-14E3-490A-93D8-92614087CABC}" type="pres">
      <dgm:prSet presAssocID="{CEDEAE0D-7AB5-4AE6-A4E4-0F2C2C1CEEBE}" presName="spacer" presStyleCnt="0"/>
      <dgm:spPr/>
    </dgm:pt>
    <dgm:pt modelId="{79A927DE-D45A-47A7-B77F-7F5BD3AB1883}" type="pres">
      <dgm:prSet presAssocID="{BE52153D-494B-45BA-82CF-7E69D29174B2}" presName="parentText" presStyleLbl="node1" presStyleIdx="5" presStyleCnt="7">
        <dgm:presLayoutVars>
          <dgm:chMax val="0"/>
          <dgm:bulletEnabled val="1"/>
        </dgm:presLayoutVars>
      </dgm:prSet>
      <dgm:spPr/>
    </dgm:pt>
    <dgm:pt modelId="{387123AA-C4A3-4928-B23B-D9B85F94B4AF}" type="pres">
      <dgm:prSet presAssocID="{4DE74B36-4BCD-42E4-B68E-CC44DA24E5FE}" presName="spacer" presStyleCnt="0"/>
      <dgm:spPr/>
    </dgm:pt>
    <dgm:pt modelId="{69D0E3E1-33D9-4369-BE8B-1F9DC6C9A757}" type="pres">
      <dgm:prSet presAssocID="{54125862-972A-4B57-A0E3-C364B6CCD212}" presName="parentText" presStyleLbl="node1" presStyleIdx="6" presStyleCnt="7">
        <dgm:presLayoutVars>
          <dgm:chMax val="0"/>
          <dgm:bulletEnabled val="1"/>
        </dgm:presLayoutVars>
      </dgm:prSet>
      <dgm:spPr/>
    </dgm:pt>
  </dgm:ptLst>
  <dgm:cxnLst>
    <dgm:cxn modelId="{BA03A600-16BC-44D3-AE0C-222116C1F1E5}" type="presOf" srcId="{BE52153D-494B-45BA-82CF-7E69D29174B2}" destId="{79A927DE-D45A-47A7-B77F-7F5BD3AB1883}" srcOrd="0" destOrd="0" presId="urn:microsoft.com/office/officeart/2005/8/layout/vList2"/>
    <dgm:cxn modelId="{200F2608-7F6E-4701-AB94-561ECD3AA467}" type="presOf" srcId="{2FF1678E-9593-48AC-8E71-422850F6EB8E}" destId="{00BC65A1-C51E-41EC-B8A3-E04509960AB5}" srcOrd="0" destOrd="0" presId="urn:microsoft.com/office/officeart/2005/8/layout/vList2"/>
    <dgm:cxn modelId="{99254309-4989-44B4-A383-EE700E903FF8}" type="presOf" srcId="{6D3CC8B7-483E-425B-BF39-6F5C129E0CF2}" destId="{A0A97D5F-A953-4A91-AFE1-353184D8FF60}" srcOrd="0" destOrd="0" presId="urn:microsoft.com/office/officeart/2005/8/layout/vList2"/>
    <dgm:cxn modelId="{FA9FF61C-36A4-4CCC-B712-E87798275614}" type="presOf" srcId="{9FD47E27-DDA5-4B2C-A020-38561DE9AEFD}" destId="{EE79317F-F5D5-457D-BA80-BE46C8A31C58}" srcOrd="0" destOrd="0" presId="urn:microsoft.com/office/officeart/2005/8/layout/vList2"/>
    <dgm:cxn modelId="{94D83D40-878C-47CC-811C-04598AD082D2}" type="presOf" srcId="{7B8ECA64-1C07-442C-B5DD-23D86B74E963}" destId="{FBCD95B2-0212-49E2-A695-A02A29915919}" srcOrd="0" destOrd="0" presId="urn:microsoft.com/office/officeart/2005/8/layout/vList2"/>
    <dgm:cxn modelId="{767C425F-D63C-4694-AB11-34693BF44B91}" srcId="{7B8ECA64-1C07-442C-B5DD-23D86B74E963}" destId="{9FD47E27-DDA5-4B2C-A020-38561DE9AEFD}" srcOrd="1" destOrd="0" parTransId="{13A0DA83-E43F-4D72-AE48-F730496FF2CC}" sibTransId="{534F8E11-E554-4111-B791-CF8EA1F4FC18}"/>
    <dgm:cxn modelId="{F342E644-757D-4D5A-BBC7-7E7558A8A98A}" type="presOf" srcId="{54125862-972A-4B57-A0E3-C364B6CCD212}" destId="{69D0E3E1-33D9-4369-BE8B-1F9DC6C9A757}" srcOrd="0" destOrd="0" presId="urn:microsoft.com/office/officeart/2005/8/layout/vList2"/>
    <dgm:cxn modelId="{58B48B75-9D22-43D6-8279-060CA410FD5B}" srcId="{7B8ECA64-1C07-442C-B5DD-23D86B74E963}" destId="{2FF1678E-9593-48AC-8E71-422850F6EB8E}" srcOrd="3" destOrd="0" parTransId="{3DAA059D-CD0B-430D-878B-3E7462DF9E6C}" sibTransId="{5F37FF9A-CCB0-42D0-9030-C92B3604A9EC}"/>
    <dgm:cxn modelId="{BCC3D4A5-1352-46EA-B4DD-C3DA94B344CB}" srcId="{7B8ECA64-1C07-442C-B5DD-23D86B74E963}" destId="{C12A27F7-2C43-49B4-A434-35D77D3C0482}" srcOrd="2" destOrd="0" parTransId="{7A82244D-DE2E-43E6-983C-6F5BDB13702C}" sibTransId="{F318C4D9-5E70-4ABA-BBFC-A31041082308}"/>
    <dgm:cxn modelId="{4AC238BF-3BA5-4A8A-B89C-227C57F7C6DF}" type="presOf" srcId="{A5FADCAE-B05E-4329-A82C-AD64940EC758}" destId="{5EA0060F-6F87-4BA2-8D5B-660A9FF7365F}" srcOrd="0" destOrd="0" presId="urn:microsoft.com/office/officeart/2005/8/layout/vList2"/>
    <dgm:cxn modelId="{4E6FE2C2-3D42-49AF-A19F-D04F072249A8}" srcId="{7B8ECA64-1C07-442C-B5DD-23D86B74E963}" destId="{BE52153D-494B-45BA-82CF-7E69D29174B2}" srcOrd="5" destOrd="0" parTransId="{6703B638-B1A5-4504-8363-7EE412E48598}" sibTransId="{4DE74B36-4BCD-42E4-B68E-CC44DA24E5FE}"/>
    <dgm:cxn modelId="{E0693EC5-DD2D-4DED-A883-9C44832CB75D}" srcId="{7B8ECA64-1C07-442C-B5DD-23D86B74E963}" destId="{6D3CC8B7-483E-425B-BF39-6F5C129E0CF2}" srcOrd="4" destOrd="0" parTransId="{04DA704E-A028-4EEF-A1D1-DC84615E41BA}" sibTransId="{CEDEAE0D-7AB5-4AE6-A4E4-0F2C2C1CEEBE}"/>
    <dgm:cxn modelId="{ED285CCC-CCEB-4A97-8D31-4195F36C3170}" srcId="{7B8ECA64-1C07-442C-B5DD-23D86B74E963}" destId="{54125862-972A-4B57-A0E3-C364B6CCD212}" srcOrd="6" destOrd="0" parTransId="{A4113607-70CB-4422-B64F-2C4C8F4715E3}" sibTransId="{EBB0954A-3458-467F-9DDD-DCF17B0B5E0D}"/>
    <dgm:cxn modelId="{E36153D2-86A5-48BA-AD8A-06DEC23DAC54}" srcId="{7B8ECA64-1C07-442C-B5DD-23D86B74E963}" destId="{A5FADCAE-B05E-4329-A82C-AD64940EC758}" srcOrd="0" destOrd="0" parTransId="{220D4370-DAA1-4C5E-9E55-BF696EB6501F}" sibTransId="{0C64CE3B-B79B-434E-A26F-D3C84D494CDB}"/>
    <dgm:cxn modelId="{70C03EE1-A318-4828-95C8-C25920FC51D0}" type="presOf" srcId="{C12A27F7-2C43-49B4-A434-35D77D3C0482}" destId="{D515C8DC-0670-4381-A415-489D63BCD9E8}" srcOrd="0" destOrd="0" presId="urn:microsoft.com/office/officeart/2005/8/layout/vList2"/>
    <dgm:cxn modelId="{68C40A63-8B3F-46AA-BF7E-442A3F2460EF}" type="presParOf" srcId="{FBCD95B2-0212-49E2-A695-A02A29915919}" destId="{5EA0060F-6F87-4BA2-8D5B-660A9FF7365F}" srcOrd="0" destOrd="0" presId="urn:microsoft.com/office/officeart/2005/8/layout/vList2"/>
    <dgm:cxn modelId="{22560132-D583-4E97-90A1-2ED051D29D87}" type="presParOf" srcId="{FBCD95B2-0212-49E2-A695-A02A29915919}" destId="{3E8D7240-79D9-4072-9E5E-705DED389799}" srcOrd="1" destOrd="0" presId="urn:microsoft.com/office/officeart/2005/8/layout/vList2"/>
    <dgm:cxn modelId="{D3E03F34-E5BF-4B86-9B30-8D248596F801}" type="presParOf" srcId="{FBCD95B2-0212-49E2-A695-A02A29915919}" destId="{EE79317F-F5D5-457D-BA80-BE46C8A31C58}" srcOrd="2" destOrd="0" presId="urn:microsoft.com/office/officeart/2005/8/layout/vList2"/>
    <dgm:cxn modelId="{0FBCB042-79C5-4E20-BA35-235E840E30BA}" type="presParOf" srcId="{FBCD95B2-0212-49E2-A695-A02A29915919}" destId="{CAEB7688-B131-4746-85B3-C5771EC69641}" srcOrd="3" destOrd="0" presId="urn:microsoft.com/office/officeart/2005/8/layout/vList2"/>
    <dgm:cxn modelId="{303C4DD4-A1D7-4241-85EE-F657FA86FDDC}" type="presParOf" srcId="{FBCD95B2-0212-49E2-A695-A02A29915919}" destId="{D515C8DC-0670-4381-A415-489D63BCD9E8}" srcOrd="4" destOrd="0" presId="urn:microsoft.com/office/officeart/2005/8/layout/vList2"/>
    <dgm:cxn modelId="{C01FF248-11B8-4BBC-9CBD-CD18EF3E00CB}" type="presParOf" srcId="{FBCD95B2-0212-49E2-A695-A02A29915919}" destId="{DBAF0349-ED1E-4F30-BDD7-14D88A2529F1}" srcOrd="5" destOrd="0" presId="urn:microsoft.com/office/officeart/2005/8/layout/vList2"/>
    <dgm:cxn modelId="{74F1DC24-2FEC-4F48-9976-A09BD2DBE89C}" type="presParOf" srcId="{FBCD95B2-0212-49E2-A695-A02A29915919}" destId="{00BC65A1-C51E-41EC-B8A3-E04509960AB5}" srcOrd="6" destOrd="0" presId="urn:microsoft.com/office/officeart/2005/8/layout/vList2"/>
    <dgm:cxn modelId="{DD23FDF2-9F99-41B7-8E34-A5BE82A1CF54}" type="presParOf" srcId="{FBCD95B2-0212-49E2-A695-A02A29915919}" destId="{528759FB-8C82-420C-8725-667D7CF5AF20}" srcOrd="7" destOrd="0" presId="urn:microsoft.com/office/officeart/2005/8/layout/vList2"/>
    <dgm:cxn modelId="{E78B598E-6C8B-442B-B7DA-C866C22E51BA}" type="presParOf" srcId="{FBCD95B2-0212-49E2-A695-A02A29915919}" destId="{A0A97D5F-A953-4A91-AFE1-353184D8FF60}" srcOrd="8" destOrd="0" presId="urn:microsoft.com/office/officeart/2005/8/layout/vList2"/>
    <dgm:cxn modelId="{BB735E6B-A811-4624-8E37-245FBD411CE4}" type="presParOf" srcId="{FBCD95B2-0212-49E2-A695-A02A29915919}" destId="{6950422D-14E3-490A-93D8-92614087CABC}" srcOrd="9" destOrd="0" presId="urn:microsoft.com/office/officeart/2005/8/layout/vList2"/>
    <dgm:cxn modelId="{FA7F460C-AF77-41A3-B5CE-275755EEF7D4}" type="presParOf" srcId="{FBCD95B2-0212-49E2-A695-A02A29915919}" destId="{79A927DE-D45A-47A7-B77F-7F5BD3AB1883}" srcOrd="10" destOrd="0" presId="urn:microsoft.com/office/officeart/2005/8/layout/vList2"/>
    <dgm:cxn modelId="{D4EBA708-7792-490E-BE17-8130BD90FD89}" type="presParOf" srcId="{FBCD95B2-0212-49E2-A695-A02A29915919}" destId="{387123AA-C4A3-4928-B23B-D9B85F94B4AF}" srcOrd="11" destOrd="0" presId="urn:microsoft.com/office/officeart/2005/8/layout/vList2"/>
    <dgm:cxn modelId="{70C296E3-86B0-4302-BAF7-AD9C885A6164}" type="presParOf" srcId="{FBCD95B2-0212-49E2-A695-A02A29915919}" destId="{69D0E3E1-33D9-4369-BE8B-1F9DC6C9A75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0060F-6F87-4BA2-8D5B-660A9FF7365F}">
      <dsp:nvSpPr>
        <dsp:cNvPr id="0" name=""/>
        <dsp:cNvSpPr/>
      </dsp:nvSpPr>
      <dsp:spPr>
        <a:xfrm>
          <a:off x="0" y="66124"/>
          <a:ext cx="5184437" cy="58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New York, NY – 9 months </a:t>
          </a:r>
        </a:p>
      </dsp:txBody>
      <dsp:txXfrm>
        <a:off x="28557" y="94681"/>
        <a:ext cx="5127323" cy="527886"/>
      </dsp:txXfrm>
    </dsp:sp>
    <dsp:sp modelId="{EE79317F-F5D5-457D-BA80-BE46C8A31C58}">
      <dsp:nvSpPr>
        <dsp:cNvPr id="0" name=""/>
        <dsp:cNvSpPr/>
      </dsp:nvSpPr>
      <dsp:spPr>
        <a:xfrm>
          <a:off x="0" y="723124"/>
          <a:ext cx="5184437" cy="58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Minneapolis-St Paul – 7.5 months </a:t>
          </a:r>
        </a:p>
      </dsp:txBody>
      <dsp:txXfrm>
        <a:off x="28557" y="751681"/>
        <a:ext cx="5127323" cy="527886"/>
      </dsp:txXfrm>
    </dsp:sp>
    <dsp:sp modelId="{D515C8DC-0670-4381-A415-489D63BCD9E8}">
      <dsp:nvSpPr>
        <dsp:cNvPr id="0" name=""/>
        <dsp:cNvSpPr/>
      </dsp:nvSpPr>
      <dsp:spPr>
        <a:xfrm>
          <a:off x="0" y="1380124"/>
          <a:ext cx="5184437" cy="58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Miami FL –  8.5 months </a:t>
          </a:r>
        </a:p>
      </dsp:txBody>
      <dsp:txXfrm>
        <a:off x="28557" y="1408681"/>
        <a:ext cx="5127323" cy="527886"/>
      </dsp:txXfrm>
    </dsp:sp>
    <dsp:sp modelId="{00BC65A1-C51E-41EC-B8A3-E04509960AB5}">
      <dsp:nvSpPr>
        <dsp:cNvPr id="0" name=""/>
        <dsp:cNvSpPr/>
      </dsp:nvSpPr>
      <dsp:spPr>
        <a:xfrm>
          <a:off x="0" y="2037124"/>
          <a:ext cx="5184437" cy="58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Houston, TX – 8.5 months </a:t>
          </a:r>
        </a:p>
      </dsp:txBody>
      <dsp:txXfrm>
        <a:off x="28557" y="2065681"/>
        <a:ext cx="5127323" cy="527886"/>
      </dsp:txXfrm>
    </dsp:sp>
    <dsp:sp modelId="{A0A97D5F-A953-4A91-AFE1-353184D8FF60}">
      <dsp:nvSpPr>
        <dsp:cNvPr id="0" name=""/>
        <dsp:cNvSpPr/>
      </dsp:nvSpPr>
      <dsp:spPr>
        <a:xfrm>
          <a:off x="0" y="2694124"/>
          <a:ext cx="5184437" cy="58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Albuquerque, NM – 9 months </a:t>
          </a:r>
        </a:p>
      </dsp:txBody>
      <dsp:txXfrm>
        <a:off x="28557" y="2722681"/>
        <a:ext cx="5127323" cy="527886"/>
      </dsp:txXfrm>
    </dsp:sp>
    <dsp:sp modelId="{79A927DE-D45A-47A7-B77F-7F5BD3AB1883}">
      <dsp:nvSpPr>
        <dsp:cNvPr id="0" name=""/>
        <dsp:cNvSpPr/>
      </dsp:nvSpPr>
      <dsp:spPr>
        <a:xfrm>
          <a:off x="0" y="3351124"/>
          <a:ext cx="5184437" cy="58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Los Angeles, CA – 8 months </a:t>
          </a:r>
        </a:p>
      </dsp:txBody>
      <dsp:txXfrm>
        <a:off x="28557" y="3379681"/>
        <a:ext cx="5127323" cy="527886"/>
      </dsp:txXfrm>
    </dsp:sp>
    <dsp:sp modelId="{69D0E3E1-33D9-4369-BE8B-1F9DC6C9A757}">
      <dsp:nvSpPr>
        <dsp:cNvPr id="0" name=""/>
        <dsp:cNvSpPr/>
      </dsp:nvSpPr>
      <dsp:spPr>
        <a:xfrm>
          <a:off x="0" y="4008124"/>
          <a:ext cx="5184437" cy="58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Portland, OR – 7.5 months</a:t>
          </a:r>
        </a:p>
      </dsp:txBody>
      <dsp:txXfrm>
        <a:off x="28557" y="4036681"/>
        <a:ext cx="5127323"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CA5457B-CDAE-4DEB-AEC8-C82DE2312E37}" type="datetimeFigureOut">
              <a:rPr lang="en-US" smtClean="0"/>
              <a:t>9/5/2025</a:t>
            </a:fld>
            <a:endParaRPr lang="en-US"/>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31430A-4AA4-45C8-AC23-CD6B61C41A4C}" type="slidenum">
              <a:rPr lang="en-US" smtClean="0"/>
              <a:t>‹#›</a:t>
            </a:fld>
            <a:endParaRPr lang="en-US"/>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0B78EA-28CE-41D8-9043-90E391E5F567}" type="datetimeFigureOut">
              <a:rPr lang="en-US" noProof="0" smtClean="0"/>
              <a:t>9/5/2025</a:t>
            </a:fld>
            <a:endParaRPr lang="en-US" noProof="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34D747-9380-41EE-9946-EC9EC0CA5D1E}" type="slidenum">
              <a:rPr lang="en-US" noProof="0" smtClean="0"/>
              <a:t>‹#›</a:t>
            </a:fld>
            <a:endParaRPr lang="en-US" noProof="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cis.gov/newsroom/news-releases/uscis-to-consider-anti-americanism-in-immigrant-benefit-requests" TargetMode="External"/><Relationship Id="rId2" Type="http://schemas.openxmlformats.org/officeDocument/2006/relationships/hyperlink" Target="https://www.uscis.gov/newsroom/news-releases/uscis-updates-policy-to-recognize-two-biological-sexes#:~:text=WASHINGTON&#8212;%20U.S.%20Citizenship%20and%20Immigration,biological%20sexes%2C%20male%20and%20female" TargetMode="Externa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federalregister.gov/documents/2025/03/28/2025-05522/modernizing-payments-to-and-from-americas-bank-account" TargetMode="External"/><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hyperlink" Target="https://www.uscis.gov/newsroom/news-releases/uscis-to-modernize-fee-payments-with-electronic-funds"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hyperlink" Target="https://www.uscis.gov/sites/default/files/document/policy-manual-updates/20250819-DiscretionaryFactors.pdf" TargetMode="External"/><Relationship Id="rId3" Type="http://schemas.openxmlformats.org/officeDocument/2006/relationships/hyperlink" Target="https://www.justice.gov/civil/media/1404046/dl?inline" TargetMode="External"/><Relationship Id="rId7" Type="http://schemas.openxmlformats.org/officeDocument/2006/relationships/hyperlink" Target="https://www.uscis.gov/sites/default/files/document/policy-manual/PM-602-0189_INA335.pdf" TargetMode="External"/><Relationship Id="rId2" Type="http://schemas.openxmlformats.org/officeDocument/2006/relationships/hyperlink" Target="https://www.uscis.gov/citizenship-resource-center/naturalization-statistics" TargetMode="External"/><Relationship Id="rId1" Type="http://schemas.openxmlformats.org/officeDocument/2006/relationships/slideLayout" Target="../slideLayouts/slideLayout5.xml"/><Relationship Id="rId6" Type="http://schemas.openxmlformats.org/officeDocument/2006/relationships/hyperlink" Target="https://www.uscis.gov/sites/default/files/document/policy-manual-updates/20250829-VoterRegistrationGMC.pdf" TargetMode="External"/><Relationship Id="rId5" Type="http://schemas.openxmlformats.org/officeDocument/2006/relationships/hyperlink" Target="https://www.uscis.gov/sites/default/files/document/policy-alerts/08.15.2025-Restoring_a_Good_Moral_Character_Evaluation_Standard_for_Aliens_Applying_for_Naturalization-Policy_Memorandum_FINAL.pdf" TargetMode="External"/><Relationship Id="rId4" Type="http://schemas.openxmlformats.org/officeDocument/2006/relationships/hyperlink" Target="https://www.uscis.gov/sites/default/files/document/policy-manual-updates/20250613-N-648MedicalCertification.pdf"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a:t>Hot Topics in Naturalization</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p:txBody>
          <a:bodyPr/>
          <a:lstStyle/>
          <a:p>
            <a:pPr marL="0" indent="0">
              <a:buNone/>
            </a:pPr>
            <a:r>
              <a:rPr lang="en-US"/>
              <a:t>Rebecca Kitson – Albuquerque, New Mexico </a:t>
            </a:r>
          </a:p>
          <a:p>
            <a:pPr marL="0" indent="0">
              <a:buNone/>
            </a:pPr>
            <a:r>
              <a:rPr lang="en-US"/>
              <a:t>Ana Maria Schwartz – Houston, Texas</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D8BB2-2672-D4F5-5BEF-516CAB7A45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4A44D4A-D0DD-FAFE-2C2C-D562CDEE7CDE}"/>
              </a:ext>
            </a:extLst>
          </p:cNvPr>
          <p:cNvSpPr>
            <a:spLocks noGrp="1"/>
          </p:cNvSpPr>
          <p:nvPr>
            <p:ph type="title"/>
          </p:nvPr>
        </p:nvSpPr>
        <p:spPr>
          <a:xfrm>
            <a:off x="444500" y="542925"/>
            <a:ext cx="11214100" cy="535531"/>
          </a:xfrm>
        </p:spPr>
        <p:txBody>
          <a:bodyPr wrap="square" anchor="t">
            <a:normAutofit/>
          </a:bodyPr>
          <a:lstStyle/>
          <a:p>
            <a:r>
              <a:rPr lang="en-US">
                <a:effectLst>
                  <a:outerShdw blurRad="38100" dist="38100" dir="2700000" algn="tl">
                    <a:srgbClr val="000000">
                      <a:alpha val="43137"/>
                    </a:srgbClr>
                  </a:outerShdw>
                </a:effectLst>
              </a:rPr>
              <a:t>GMC Evaluation Standard Policy </a:t>
            </a:r>
          </a:p>
        </p:txBody>
      </p:sp>
      <p:sp>
        <p:nvSpPr>
          <p:cNvPr id="3" name="Slide Number Placeholder 2">
            <a:extLst>
              <a:ext uri="{FF2B5EF4-FFF2-40B4-BE49-F238E27FC236}">
                <a16:creationId xmlns:a16="http://schemas.microsoft.com/office/drawing/2014/main" id="{68E18281-8387-65B3-E5AA-024A5988F6EB}"/>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10</a:t>
            </a:fld>
            <a:endParaRPr lang="en-US" noProof="0"/>
          </a:p>
        </p:txBody>
      </p:sp>
      <p:graphicFrame>
        <p:nvGraphicFramePr>
          <p:cNvPr id="2" name="Table 1">
            <a:extLst>
              <a:ext uri="{FF2B5EF4-FFF2-40B4-BE49-F238E27FC236}">
                <a16:creationId xmlns:a16="http://schemas.microsoft.com/office/drawing/2014/main" id="{83E622B2-CD77-1A79-1AEE-E6379362D510}"/>
              </a:ext>
            </a:extLst>
          </p:cNvPr>
          <p:cNvGraphicFramePr>
            <a:graphicFrameLocks noGrp="1"/>
          </p:cNvGraphicFramePr>
          <p:nvPr>
            <p:extLst>
              <p:ext uri="{D42A27DB-BD31-4B8C-83A1-F6EECF244321}">
                <p14:modId xmlns:p14="http://schemas.microsoft.com/office/powerpoint/2010/main" val="4202475491"/>
              </p:ext>
            </p:extLst>
          </p:nvPr>
        </p:nvGraphicFramePr>
        <p:xfrm>
          <a:off x="656796" y="1825625"/>
          <a:ext cx="10788373" cy="4351340"/>
        </p:xfrm>
        <a:graphic>
          <a:graphicData uri="http://schemas.openxmlformats.org/drawingml/2006/table">
            <a:tbl>
              <a:tblPr firstRow="1" firstCol="1" bandRow="1">
                <a:tableStyleId>{5C22544A-7EE6-4342-B048-85BDC9FD1C3A}</a:tableStyleId>
              </a:tblPr>
              <a:tblGrid>
                <a:gridCol w="2747326">
                  <a:extLst>
                    <a:ext uri="{9D8B030D-6E8A-4147-A177-3AD203B41FA5}">
                      <a16:colId xmlns:a16="http://schemas.microsoft.com/office/drawing/2014/main" val="2179932025"/>
                    </a:ext>
                  </a:extLst>
                </a:gridCol>
                <a:gridCol w="3572709">
                  <a:extLst>
                    <a:ext uri="{9D8B030D-6E8A-4147-A177-3AD203B41FA5}">
                      <a16:colId xmlns:a16="http://schemas.microsoft.com/office/drawing/2014/main" val="892611507"/>
                    </a:ext>
                  </a:extLst>
                </a:gridCol>
                <a:gridCol w="4468338">
                  <a:extLst>
                    <a:ext uri="{9D8B030D-6E8A-4147-A177-3AD203B41FA5}">
                      <a16:colId xmlns:a16="http://schemas.microsoft.com/office/drawing/2014/main" val="3634456379"/>
                    </a:ext>
                  </a:extLst>
                </a:gridCol>
              </a:tblGrid>
              <a:tr h="472340">
                <a:tc>
                  <a:txBody>
                    <a:bodyPr/>
                    <a:lstStyle/>
                    <a:p>
                      <a:pPr marL="0" marR="0" algn="ctr">
                        <a:buNone/>
                      </a:pPr>
                      <a:r>
                        <a:rPr lang="en-US" sz="2500">
                          <a:effectLst/>
                        </a:rPr>
                        <a:t>Aspect</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lgn="ctr">
                        <a:buNone/>
                      </a:pPr>
                      <a:r>
                        <a:rPr lang="en-US" sz="2500">
                          <a:effectLst/>
                        </a:rPr>
                        <a:t>Old Approach</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lgn="ctr">
                        <a:buNone/>
                      </a:pPr>
                      <a:r>
                        <a:rPr lang="en-US" sz="2500">
                          <a:effectLst/>
                        </a:rPr>
                        <a:t>New Approach</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extLst>
                  <a:ext uri="{0D108BD9-81ED-4DB2-BD59-A6C34878D82A}">
                    <a16:rowId xmlns:a16="http://schemas.microsoft.com/office/drawing/2014/main" val="2901238949"/>
                  </a:ext>
                </a:extLst>
              </a:tr>
              <a:tr h="851665">
                <a:tc>
                  <a:txBody>
                    <a:bodyPr/>
                    <a:lstStyle/>
                    <a:p>
                      <a:pPr marL="0" marR="0">
                        <a:buNone/>
                      </a:pPr>
                      <a:r>
                        <a:rPr lang="en-US" sz="2500">
                          <a:effectLst/>
                        </a:rPr>
                        <a:t>Evaluation Style</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rPr>
                        <a:t>Strict checklist of disqualifiers</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rPr>
                        <a:t>Holistic, totality-of-circumstances assessment</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extLst>
                  <a:ext uri="{0D108BD9-81ED-4DB2-BD59-A6C34878D82A}">
                    <a16:rowId xmlns:a16="http://schemas.microsoft.com/office/drawing/2014/main" val="2011099958"/>
                  </a:ext>
                </a:extLst>
              </a:tr>
              <a:tr h="851665">
                <a:tc>
                  <a:txBody>
                    <a:bodyPr/>
                    <a:lstStyle/>
                    <a:p>
                      <a:pPr marL="0" marR="0">
                        <a:buNone/>
                      </a:pPr>
                      <a:r>
                        <a:rPr lang="en-US" sz="2500">
                          <a:effectLst/>
                        </a:rPr>
                        <a:t>Positive Factors</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rPr>
                        <a:t>Mostly ignored</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rPr>
                        <a:t>Actively considered and weighed</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extLst>
                  <a:ext uri="{0D108BD9-81ED-4DB2-BD59-A6C34878D82A}">
                    <a16:rowId xmlns:a16="http://schemas.microsoft.com/office/drawing/2014/main" val="2340503753"/>
                  </a:ext>
                </a:extLst>
              </a:tr>
              <a:tr h="851665">
                <a:tc>
                  <a:txBody>
                    <a:bodyPr/>
                    <a:lstStyle/>
                    <a:p>
                      <a:pPr marL="0" marR="0">
                        <a:buNone/>
                      </a:pPr>
                      <a:r>
                        <a:rPr lang="en-US" sz="2500">
                          <a:effectLst/>
                        </a:rPr>
                        <a:t>Negative Factors</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rPr>
                        <a:t>Limited to statutory bars</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rPr>
                        <a:t>Expanded to include discretionary negative conduct</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extLst>
                  <a:ext uri="{0D108BD9-81ED-4DB2-BD59-A6C34878D82A}">
                    <a16:rowId xmlns:a16="http://schemas.microsoft.com/office/drawing/2014/main" val="732008287"/>
                  </a:ext>
                </a:extLst>
              </a:tr>
              <a:tr h="851665">
                <a:tc>
                  <a:txBody>
                    <a:bodyPr/>
                    <a:lstStyle/>
                    <a:p>
                      <a:pPr marL="0" marR="0">
                        <a:buNone/>
                      </a:pPr>
                      <a:r>
                        <a:rPr lang="en-US" sz="2500">
                          <a:effectLst/>
                        </a:rPr>
                        <a:t>Rehabilitation</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latin typeface="Aptos" panose="020B0004020202020204" pitchFamily="34" charset="0"/>
                          <a:ea typeface="Aptos" panose="020B0004020202020204" pitchFamily="34" charset="0"/>
                          <a:cs typeface="Aptos" panose="020B0004020202020204" pitchFamily="34" charset="0"/>
                        </a:rPr>
                        <a:t>Not typically applicable</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rPr>
                        <a:t>Encouraged as supporting evidence</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extLst>
                  <a:ext uri="{0D108BD9-81ED-4DB2-BD59-A6C34878D82A}">
                    <a16:rowId xmlns:a16="http://schemas.microsoft.com/office/drawing/2014/main" val="1743902722"/>
                  </a:ext>
                </a:extLst>
              </a:tr>
              <a:tr h="472340">
                <a:tc>
                  <a:txBody>
                    <a:bodyPr/>
                    <a:lstStyle/>
                    <a:p>
                      <a:pPr marL="0" marR="0">
                        <a:buNone/>
                      </a:pPr>
                      <a:r>
                        <a:rPr lang="en-US" sz="2500">
                          <a:effectLst/>
                        </a:rPr>
                        <a:t>Officer Role</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rPr>
                        <a:t>Prescriptive, rule-bound</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tc>
                  <a:txBody>
                    <a:bodyPr/>
                    <a:lstStyle/>
                    <a:p>
                      <a:pPr marL="0" marR="0">
                        <a:buNone/>
                      </a:pPr>
                      <a:r>
                        <a:rPr lang="en-US" sz="2500">
                          <a:effectLst/>
                        </a:rPr>
                        <a:t>Discretionary, subjective</a:t>
                      </a:r>
                      <a:endParaRPr lang="en-US" sz="2600">
                        <a:effectLst/>
                        <a:latin typeface="Aptos" panose="020B0004020202020204" pitchFamily="34" charset="0"/>
                        <a:ea typeface="Aptos" panose="020B0004020202020204" pitchFamily="34" charset="0"/>
                        <a:cs typeface="Aptos" panose="020B0004020202020204" pitchFamily="34" charset="0"/>
                      </a:endParaRPr>
                    </a:p>
                  </a:txBody>
                  <a:tcPr marL="21219" marR="21219" marT="21219" marB="21219" anchor="ctr"/>
                </a:tc>
                <a:extLst>
                  <a:ext uri="{0D108BD9-81ED-4DB2-BD59-A6C34878D82A}">
                    <a16:rowId xmlns:a16="http://schemas.microsoft.com/office/drawing/2014/main" val="2675282447"/>
                  </a:ext>
                </a:extLst>
              </a:tr>
            </a:tbl>
          </a:graphicData>
        </a:graphic>
      </p:graphicFrame>
    </p:spTree>
    <p:extLst>
      <p:ext uri="{BB962C8B-B14F-4D97-AF65-F5344CB8AC3E}">
        <p14:creationId xmlns:p14="http://schemas.microsoft.com/office/powerpoint/2010/main" val="267935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7641-6A89-AC31-3F18-7BAE7C012B1B}"/>
              </a:ext>
            </a:extLst>
          </p:cNvPr>
          <p:cNvSpPr>
            <a:spLocks noGrp="1"/>
          </p:cNvSpPr>
          <p:nvPr>
            <p:ph type="title"/>
          </p:nvPr>
        </p:nvSpPr>
        <p:spPr>
          <a:xfrm>
            <a:off x="444500" y="542925"/>
            <a:ext cx="11214100" cy="978729"/>
          </a:xfrm>
        </p:spPr>
        <p:txBody>
          <a:bodyPr/>
          <a:lstStyle/>
          <a:p>
            <a:r>
              <a:rPr lang="en-US">
                <a:effectLst>
                  <a:outerShdw blurRad="38100" dist="38100" dir="2700000" algn="tl">
                    <a:srgbClr val="000000">
                      <a:alpha val="43137"/>
                    </a:srgbClr>
                  </a:outerShdw>
                </a:effectLst>
              </a:rPr>
              <a:t>GMC, Unlawful Voting, and False Claim U.S. Citizenship in the Naturalization Context </a:t>
            </a:r>
          </a:p>
        </p:txBody>
      </p:sp>
      <p:sp>
        <p:nvSpPr>
          <p:cNvPr id="3" name="Slide Number Placeholder 2">
            <a:extLst>
              <a:ext uri="{FF2B5EF4-FFF2-40B4-BE49-F238E27FC236}">
                <a16:creationId xmlns:a16="http://schemas.microsoft.com/office/drawing/2014/main" id="{D63E704F-AAD4-CF39-9807-319278AF6709}"/>
              </a:ext>
            </a:extLst>
          </p:cNvPr>
          <p:cNvSpPr>
            <a:spLocks noGrp="1"/>
          </p:cNvSpPr>
          <p:nvPr>
            <p:ph type="sldNum" sz="quarter" idx="12"/>
          </p:nvPr>
        </p:nvSpPr>
        <p:spPr/>
        <p:txBody>
          <a:bodyPr/>
          <a:lstStyle/>
          <a:p>
            <a:fld id="{C263D6C4-4840-40CC-AC84-17E24B3B7BDE}" type="slidenum">
              <a:rPr lang="en-US" noProof="0" smtClean="0"/>
              <a:pPr/>
              <a:t>11</a:t>
            </a:fld>
            <a:endParaRPr lang="en-US" noProof="0"/>
          </a:p>
        </p:txBody>
      </p:sp>
      <p:sp>
        <p:nvSpPr>
          <p:cNvPr id="4" name="Content Placeholder 3">
            <a:extLst>
              <a:ext uri="{FF2B5EF4-FFF2-40B4-BE49-F238E27FC236}">
                <a16:creationId xmlns:a16="http://schemas.microsoft.com/office/drawing/2014/main" id="{4E37FE25-2D11-9BA0-BDD4-1E7EB056076B}"/>
              </a:ext>
            </a:extLst>
          </p:cNvPr>
          <p:cNvSpPr>
            <a:spLocks noGrp="1"/>
          </p:cNvSpPr>
          <p:nvPr>
            <p:ph idx="1"/>
          </p:nvPr>
        </p:nvSpPr>
        <p:spPr/>
        <p:txBody>
          <a:bodyPr>
            <a:normAutofit/>
          </a:bodyPr>
          <a:lstStyle/>
          <a:p>
            <a:r>
              <a:rPr lang="en-US" dirty="0"/>
              <a:t>Shifts burden to applicant to prove that the registration form did not contain </a:t>
            </a:r>
            <a:r>
              <a:rPr lang="en-US"/>
              <a:t>a question </a:t>
            </a:r>
            <a:r>
              <a:rPr lang="en-US" dirty="0"/>
              <a:t>about whether the applicant is a U.S. citizen or that the applicant did not indicate that they were a U.S. citizen. </a:t>
            </a:r>
          </a:p>
          <a:p>
            <a:r>
              <a:rPr lang="en-US" dirty="0"/>
              <a:t>Provides that anyone who claims to be a U.S. citizen for any reason, including registering to vote, or having voted, will be issued an NTA. </a:t>
            </a:r>
            <a:r>
              <a:rPr lang="en-US" sz="1000" dirty="0"/>
              <a:t>(very limited exception if each natural parent of the alien (or, in the case of an adopted alien, each adoptive parent of the alien) is or was a citizen (whether by birth or naturalization), the alien permanently resided in the United States prior to attaining the age of 16, and the alien reasonably believed at the time of such violation that he or she was a citizen, the alien shall not be considered to be deportable under any provision of this subsection based on such violation).</a:t>
            </a:r>
          </a:p>
          <a:p>
            <a:r>
              <a:rPr lang="en-US" dirty="0"/>
              <a:t>After an NTA issuance, USCIS generally denies the </a:t>
            </a:r>
            <a:r>
              <a:rPr lang="en-US" dirty="0" err="1"/>
              <a:t>natz</a:t>
            </a:r>
            <a:r>
              <a:rPr lang="en-US" dirty="0"/>
              <a:t> application under INA Sec. 318 (other than </a:t>
            </a:r>
            <a:r>
              <a:rPr lang="en-US" dirty="0" err="1"/>
              <a:t>natz</a:t>
            </a:r>
            <a:r>
              <a:rPr lang="en-US" dirty="0"/>
              <a:t> based on military service)</a:t>
            </a:r>
          </a:p>
          <a:p>
            <a:endParaRPr lang="en-US" sz="1000" dirty="0"/>
          </a:p>
        </p:txBody>
      </p:sp>
    </p:spTree>
    <p:extLst>
      <p:ext uri="{BB962C8B-B14F-4D97-AF65-F5344CB8AC3E}">
        <p14:creationId xmlns:p14="http://schemas.microsoft.com/office/powerpoint/2010/main" val="207942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7A2EC-8C88-C31E-3197-F677B9E8B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844C4-90BC-B611-CDCC-FFB764043701}"/>
              </a:ext>
            </a:extLst>
          </p:cNvPr>
          <p:cNvSpPr>
            <a:spLocks noGrp="1"/>
          </p:cNvSpPr>
          <p:nvPr>
            <p:ph type="title"/>
          </p:nvPr>
        </p:nvSpPr>
        <p:spPr>
          <a:xfrm>
            <a:off x="444500" y="542925"/>
            <a:ext cx="11214100" cy="535531"/>
          </a:xfrm>
        </p:spPr>
        <p:txBody>
          <a:bodyPr wrap="square" anchor="t">
            <a:normAutofit/>
          </a:bodyPr>
          <a:lstStyle/>
          <a:p>
            <a:r>
              <a:rPr lang="en-US" sz="2200">
                <a:effectLst>
                  <a:outerShdw blurRad="38100" dist="38100" dir="2700000" algn="tl">
                    <a:srgbClr val="000000">
                      <a:alpha val="43137"/>
                    </a:srgbClr>
                  </a:outerShdw>
                </a:effectLst>
              </a:rPr>
              <a:t>GMC, Unlawful Voting, and False Claim U.S. Citizenship in the Naturalization Context </a:t>
            </a:r>
          </a:p>
        </p:txBody>
      </p:sp>
      <p:sp>
        <p:nvSpPr>
          <p:cNvPr id="3" name="Slide Number Placeholder 2">
            <a:extLst>
              <a:ext uri="{FF2B5EF4-FFF2-40B4-BE49-F238E27FC236}">
                <a16:creationId xmlns:a16="http://schemas.microsoft.com/office/drawing/2014/main" id="{64895DE7-35D0-82F0-CF55-3EC7B8DBCE47}"/>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12</a:t>
            </a:fld>
            <a:endParaRPr lang="en-US" noProof="0"/>
          </a:p>
        </p:txBody>
      </p:sp>
      <p:pic>
        <p:nvPicPr>
          <p:cNvPr id="5" name="Picture 4">
            <a:extLst>
              <a:ext uri="{FF2B5EF4-FFF2-40B4-BE49-F238E27FC236}">
                <a16:creationId xmlns:a16="http://schemas.microsoft.com/office/drawing/2014/main" id="{9BEBDCD3-7EC7-D575-88BC-EB8BAA8C2982}"/>
              </a:ext>
            </a:extLst>
          </p:cNvPr>
          <p:cNvPicPr>
            <a:picLocks noChangeAspect="1"/>
          </p:cNvPicPr>
          <p:nvPr/>
        </p:nvPicPr>
        <p:blipFill>
          <a:blip r:embed="rId2"/>
          <a:srcRect r="22389" b="1"/>
          <a:stretch>
            <a:fillRect/>
          </a:stretch>
        </p:blipFill>
        <p:spPr>
          <a:xfrm>
            <a:off x="443365" y="1517715"/>
            <a:ext cx="5184437" cy="4659248"/>
          </a:xfrm>
          <a:prstGeom prst="rect">
            <a:avLst/>
          </a:prstGeom>
          <a:noFill/>
        </p:spPr>
      </p:pic>
      <p:sp>
        <p:nvSpPr>
          <p:cNvPr id="4" name="Content Placeholder 3">
            <a:extLst>
              <a:ext uri="{FF2B5EF4-FFF2-40B4-BE49-F238E27FC236}">
                <a16:creationId xmlns:a16="http://schemas.microsoft.com/office/drawing/2014/main" id="{2A6EE586-5D9E-147C-AC1E-EE678471FA72}"/>
              </a:ext>
            </a:extLst>
          </p:cNvPr>
          <p:cNvSpPr>
            <a:spLocks noGrp="1"/>
          </p:cNvSpPr>
          <p:nvPr>
            <p:ph sz="half" idx="2"/>
          </p:nvPr>
        </p:nvSpPr>
        <p:spPr>
          <a:xfrm>
            <a:off x="6474163" y="1517715"/>
            <a:ext cx="5184437" cy="4659248"/>
          </a:xfrm>
        </p:spPr>
        <p:txBody>
          <a:bodyPr>
            <a:normAutofit/>
          </a:bodyPr>
          <a:lstStyle/>
          <a:p>
            <a:r>
              <a:rPr lang="en-US"/>
              <a:t>BUT! “When there is evidence of one of the above-mentioned unlawful acts, as with all unlawful acts, the officer must make an assessment regarding whether the act reflects adversely on moral character and must consider any extenuating circumstances” </a:t>
            </a:r>
          </a:p>
          <a:p>
            <a:r>
              <a:rPr lang="en-US"/>
              <a:t>So it’s unclear how they will handle it, but be careful</a:t>
            </a:r>
          </a:p>
          <a:p>
            <a:r>
              <a:rPr lang="en-US"/>
              <a:t>The Policy Manual https://www.uscis.gov/policy-manual/volume-12-part-f-chapter-5</a:t>
            </a:r>
          </a:p>
          <a:p>
            <a:endParaRPr lang="en-US"/>
          </a:p>
        </p:txBody>
      </p:sp>
    </p:spTree>
    <p:extLst>
      <p:ext uri="{BB962C8B-B14F-4D97-AF65-F5344CB8AC3E}">
        <p14:creationId xmlns:p14="http://schemas.microsoft.com/office/powerpoint/2010/main" val="195771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6F915-0238-076A-84B0-9D46EEB8E27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BF4DF0-1D56-F779-74F0-AD356999D9DA}"/>
              </a:ext>
            </a:extLst>
          </p:cNvPr>
          <p:cNvSpPr>
            <a:spLocks noGrp="1"/>
          </p:cNvSpPr>
          <p:nvPr>
            <p:ph type="title"/>
          </p:nvPr>
        </p:nvSpPr>
        <p:spPr>
          <a:xfrm>
            <a:off x="444500" y="542925"/>
            <a:ext cx="11214100" cy="535531"/>
          </a:xfrm>
        </p:spPr>
        <p:txBody>
          <a:bodyPr wrap="square" anchor="t">
            <a:normAutofit/>
          </a:bodyPr>
          <a:lstStyle/>
          <a:p>
            <a:r>
              <a:rPr lang="en-US">
                <a:effectLst>
                  <a:outerShdw blurRad="38100" dist="38100" dir="2700000" algn="tl">
                    <a:srgbClr val="000000">
                      <a:alpha val="43137"/>
                    </a:srgbClr>
                  </a:outerShdw>
                </a:effectLst>
              </a:rPr>
              <a:t>Personal Investigation: Are they doing this?</a:t>
            </a:r>
          </a:p>
        </p:txBody>
      </p:sp>
      <p:sp>
        <p:nvSpPr>
          <p:cNvPr id="6" name="Text Placeholder 5">
            <a:extLst>
              <a:ext uri="{FF2B5EF4-FFF2-40B4-BE49-F238E27FC236}">
                <a16:creationId xmlns:a16="http://schemas.microsoft.com/office/drawing/2014/main" id="{4B291689-85A4-7EE0-651C-5DF4C316F883}"/>
              </a:ext>
            </a:extLst>
          </p:cNvPr>
          <p:cNvSpPr>
            <a:spLocks noGrp="1"/>
          </p:cNvSpPr>
          <p:nvPr>
            <p:ph type="body" sz="quarter" idx="18"/>
          </p:nvPr>
        </p:nvSpPr>
        <p:spPr>
          <a:xfrm>
            <a:off x="0" y="3709986"/>
            <a:ext cx="12277725" cy="2970213"/>
          </a:xfrm>
        </p:spPr>
        <p:txBody>
          <a:bodyPr>
            <a:normAutofit/>
          </a:bodyPr>
          <a:lstStyle/>
          <a:p>
            <a:pPr lvl="2">
              <a:lnSpc>
                <a:spcPct val="90000"/>
              </a:lnSpc>
              <a:buFont typeface="Wingdings" panose="05000000000000000000" pitchFamily="2" charset="2"/>
              <a:buChar char="Ø"/>
            </a:pPr>
            <a:r>
              <a:rPr lang="en-US" sz="1800"/>
              <a:t>Personal or Neighborhood Investigations to corroborate eligibility for </a:t>
            </a:r>
            <a:r>
              <a:rPr lang="en-US" sz="1800" err="1"/>
              <a:t>natz</a:t>
            </a:r>
            <a:r>
              <a:rPr lang="en-US" sz="1800"/>
              <a:t>, in particular “attachment to the Constitution and disposition to the good order and happiness of the United States.” INA 316, INA 335, and 8 CFR 335</a:t>
            </a:r>
          </a:p>
          <a:p>
            <a:pPr lvl="2">
              <a:lnSpc>
                <a:spcPct val="90000"/>
              </a:lnSpc>
              <a:buFont typeface="Wingdings" panose="05000000000000000000" pitchFamily="2" charset="2"/>
              <a:buChar char="Ø"/>
            </a:pPr>
            <a:r>
              <a:rPr lang="en-US" sz="1800"/>
              <a:t>“At least” 5-year period prior to application</a:t>
            </a:r>
          </a:p>
          <a:p>
            <a:pPr lvl="2">
              <a:lnSpc>
                <a:spcPct val="90000"/>
              </a:lnSpc>
              <a:buFont typeface="Wingdings" panose="05000000000000000000" pitchFamily="2" charset="2"/>
              <a:buChar char="Ø"/>
            </a:pPr>
            <a:r>
              <a:rPr lang="en-US" sz="1800"/>
              <a:t>Covers place of residence and employment </a:t>
            </a:r>
          </a:p>
          <a:p>
            <a:pPr lvl="2">
              <a:lnSpc>
                <a:spcPct val="90000"/>
              </a:lnSpc>
              <a:buFont typeface="Wingdings" panose="05000000000000000000" pitchFamily="2" charset="2"/>
              <a:buChar char="Ø"/>
            </a:pPr>
            <a:r>
              <a:rPr lang="en-US" sz="1800"/>
              <a:t>Can be waived at the discretion of USCIS </a:t>
            </a:r>
          </a:p>
          <a:p>
            <a:pPr lvl="2">
              <a:lnSpc>
                <a:spcPct val="90000"/>
              </a:lnSpc>
              <a:buFont typeface="Wingdings" panose="05000000000000000000" pitchFamily="2" charset="2"/>
              <a:buChar char="Ø"/>
            </a:pPr>
            <a:r>
              <a:rPr lang="en-US" sz="1800"/>
              <a:t>Proof can be proactively submitted by the immigrant with the application from neighbors, employers, co-workers, and business associates</a:t>
            </a:r>
          </a:p>
          <a:p>
            <a:pPr lvl="2">
              <a:lnSpc>
                <a:spcPct val="90000"/>
              </a:lnSpc>
              <a:buFont typeface="Wingdings" panose="05000000000000000000" pitchFamily="2" charset="2"/>
              <a:buChar char="Ø"/>
            </a:pPr>
            <a:r>
              <a:rPr lang="en-US" sz="1800"/>
              <a:t>Not providing the evidence can impact the eligibility for naturalization</a:t>
            </a:r>
          </a:p>
          <a:p>
            <a:pPr>
              <a:lnSpc>
                <a:spcPct val="90000"/>
              </a:lnSpc>
            </a:pPr>
            <a:endParaRPr lang="en-US" sz="1200"/>
          </a:p>
        </p:txBody>
      </p:sp>
      <p:sp>
        <p:nvSpPr>
          <p:cNvPr id="3" name="Slide Number Placeholder 2">
            <a:extLst>
              <a:ext uri="{FF2B5EF4-FFF2-40B4-BE49-F238E27FC236}">
                <a16:creationId xmlns:a16="http://schemas.microsoft.com/office/drawing/2014/main" id="{52E610DF-DBF7-8EA0-FECA-A9D544E34AE6}"/>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13</a:t>
            </a:fld>
            <a:endParaRPr lang="en-US" noProof="0"/>
          </a:p>
        </p:txBody>
      </p:sp>
      <p:pic>
        <p:nvPicPr>
          <p:cNvPr id="4" name="Picture 3">
            <a:extLst>
              <a:ext uri="{FF2B5EF4-FFF2-40B4-BE49-F238E27FC236}">
                <a16:creationId xmlns:a16="http://schemas.microsoft.com/office/drawing/2014/main" id="{DA6FCA9F-B4F2-9431-36FB-7F848A42956B}"/>
              </a:ext>
            </a:extLst>
          </p:cNvPr>
          <p:cNvPicPr>
            <a:picLocks noChangeAspect="1"/>
          </p:cNvPicPr>
          <p:nvPr/>
        </p:nvPicPr>
        <p:blipFill>
          <a:blip r:embed="rId2"/>
          <a:srcRect t="26373" b="45489"/>
          <a:stretch>
            <a:fillRect/>
          </a:stretch>
        </p:blipFill>
        <p:spPr>
          <a:xfrm>
            <a:off x="-2" y="1352575"/>
            <a:ext cx="12192002" cy="2190725"/>
          </a:xfrm>
          <a:prstGeom prst="rect">
            <a:avLst/>
          </a:prstGeom>
          <a:noFill/>
        </p:spPr>
      </p:pic>
    </p:spTree>
    <p:extLst>
      <p:ext uri="{BB962C8B-B14F-4D97-AF65-F5344CB8AC3E}">
        <p14:creationId xmlns:p14="http://schemas.microsoft.com/office/powerpoint/2010/main" val="355457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4E2F6-B62E-D673-A1CE-F3DA4667CD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DE42D8-ECCB-6252-6292-DB4E148CD149}"/>
              </a:ext>
            </a:extLst>
          </p:cNvPr>
          <p:cNvSpPr>
            <a:spLocks noGrp="1"/>
          </p:cNvSpPr>
          <p:nvPr>
            <p:ph type="title"/>
          </p:nvPr>
        </p:nvSpPr>
        <p:spPr>
          <a:xfrm>
            <a:off x="444500" y="542925"/>
            <a:ext cx="11214100" cy="535531"/>
          </a:xfrm>
        </p:spPr>
        <p:txBody>
          <a:bodyPr wrap="square" anchor="t">
            <a:normAutofit/>
          </a:bodyPr>
          <a:lstStyle/>
          <a:p>
            <a:r>
              <a:rPr lang="en-US">
                <a:effectLst>
                  <a:outerShdw blurRad="38100" dist="38100" dir="2700000" algn="tl">
                    <a:srgbClr val="000000">
                      <a:alpha val="43137"/>
                    </a:srgbClr>
                  </a:outerShdw>
                </a:effectLst>
              </a:rPr>
              <a:t>Other Policy Shifts: Potential Impact for </a:t>
            </a:r>
            <a:r>
              <a:rPr lang="en-US" err="1">
                <a:effectLst>
                  <a:outerShdw blurRad="38100" dist="38100" dir="2700000" algn="tl">
                    <a:srgbClr val="000000">
                      <a:alpha val="43137"/>
                    </a:srgbClr>
                  </a:outerShdw>
                </a:effectLst>
              </a:rPr>
              <a:t>Natz</a:t>
            </a:r>
            <a:r>
              <a:rPr lang="en-US">
                <a:effectLst>
                  <a:outerShdw blurRad="38100" dist="38100" dir="2700000" algn="tl">
                    <a:srgbClr val="000000">
                      <a:alpha val="43137"/>
                    </a:srgbClr>
                  </a:outerShdw>
                </a:effectLst>
              </a:rPr>
              <a:t> Cases  </a:t>
            </a:r>
          </a:p>
        </p:txBody>
      </p:sp>
      <p:sp>
        <p:nvSpPr>
          <p:cNvPr id="3" name="Slide Number Placeholder 2">
            <a:extLst>
              <a:ext uri="{FF2B5EF4-FFF2-40B4-BE49-F238E27FC236}">
                <a16:creationId xmlns:a16="http://schemas.microsoft.com/office/drawing/2014/main" id="{BD2CF0D5-D10C-4343-4FBD-74B5E67035B4}"/>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14</a:t>
            </a:fld>
            <a:endParaRPr lang="en-US" noProof="0"/>
          </a:p>
        </p:txBody>
      </p:sp>
      <p:sp>
        <p:nvSpPr>
          <p:cNvPr id="6" name="Text Placeholder 5">
            <a:extLst>
              <a:ext uri="{FF2B5EF4-FFF2-40B4-BE49-F238E27FC236}">
                <a16:creationId xmlns:a16="http://schemas.microsoft.com/office/drawing/2014/main" id="{085D8701-2429-537F-CE3D-BBD867E49684}"/>
              </a:ext>
            </a:extLst>
          </p:cNvPr>
          <p:cNvSpPr>
            <a:spLocks noGrp="1"/>
          </p:cNvSpPr>
          <p:nvPr>
            <p:ph sz="half" idx="1"/>
          </p:nvPr>
        </p:nvSpPr>
        <p:spPr>
          <a:xfrm>
            <a:off x="443365" y="1517715"/>
            <a:ext cx="5184437" cy="4659248"/>
          </a:xfrm>
        </p:spPr>
        <p:txBody>
          <a:bodyPr>
            <a:normAutofit lnSpcReduction="10000"/>
          </a:bodyPr>
          <a:lstStyle/>
          <a:p>
            <a:pPr marL="0" indent="0">
              <a:buNone/>
            </a:pPr>
            <a:r>
              <a:rPr lang="en-US" sz="1600" u="sng"/>
              <a:t>USCIS Anti-LGBTQIA+ Policy to “Recognize Two Sexes”  </a:t>
            </a:r>
          </a:p>
          <a:p>
            <a:pPr lvl="1"/>
            <a:r>
              <a:rPr lang="en-US" sz="1300"/>
              <a:t>No more X gender marker, no recognizing trans folks</a:t>
            </a:r>
          </a:p>
          <a:p>
            <a:pPr lvl="1"/>
            <a:r>
              <a:rPr lang="en-US" sz="1000">
                <a:hlinkClick r:id="rId2">
                  <a:extLst>
                    <a:ext uri="{A12FA001-AC4F-418D-AE19-62706E023703}">
                      <ahyp:hlinkClr xmlns:ahyp="http://schemas.microsoft.com/office/drawing/2018/hyperlinkcolor" val="tx"/>
                    </a:ext>
                  </a:extLst>
                </a:hlinkClick>
              </a:rPr>
              <a:t>https://www.uscis.gov/newsroom/news-releases/</a:t>
            </a:r>
            <a:r>
              <a:rPr lang="en-US" sz="1000" err="1">
                <a:hlinkClick r:id="rId2">
                  <a:extLst>
                    <a:ext uri="{A12FA001-AC4F-418D-AE19-62706E023703}">
                      <ahyp:hlinkClr xmlns:ahyp="http://schemas.microsoft.com/office/drawing/2018/hyperlinkcolor" val="tx"/>
                    </a:ext>
                  </a:extLst>
                </a:hlinkClick>
              </a:rPr>
              <a:t>uscis</a:t>
            </a:r>
            <a:r>
              <a:rPr lang="en-US" sz="1000">
                <a:hlinkClick r:id="rId2">
                  <a:extLst>
                    <a:ext uri="{A12FA001-AC4F-418D-AE19-62706E023703}">
                      <ahyp:hlinkClr xmlns:ahyp="http://schemas.microsoft.com/office/drawing/2018/hyperlinkcolor" val="tx"/>
                    </a:ext>
                  </a:extLst>
                </a:hlinkClick>
              </a:rPr>
              <a:t>-updates-policy-to-recognize-two-biological-sexes#:~:text=WASHINGTON—%20U.S.%20Citizenship%20and%20Immigration,biological%20sexes%2C%20male%20and%20female</a:t>
            </a:r>
            <a:r>
              <a:rPr lang="en-US" sz="1000"/>
              <a:t>. </a:t>
            </a:r>
          </a:p>
          <a:p>
            <a:pPr marL="0" indent="0">
              <a:buNone/>
            </a:pPr>
            <a:r>
              <a:rPr lang="en-US" sz="1600" u="sng"/>
              <a:t>Voter Registration at Administrative Naturalization Ceremonies </a:t>
            </a:r>
          </a:p>
          <a:p>
            <a:pPr lvl="1"/>
            <a:r>
              <a:rPr lang="en-US" sz="1400"/>
              <a:t>NGOs no longer allowed at </a:t>
            </a:r>
            <a:r>
              <a:rPr lang="en-US" sz="1400" err="1"/>
              <a:t>Natz</a:t>
            </a:r>
            <a:r>
              <a:rPr lang="en-US" sz="1400"/>
              <a:t> ceremonies, only state and local election officials are allowed to register voters. </a:t>
            </a:r>
          </a:p>
          <a:p>
            <a:pPr lvl="1"/>
            <a:r>
              <a:rPr lang="en-US" sz="1000" u="sng"/>
              <a:t>https://www.uscis.gov/sites/default/files/document/policy-manual-updates/20250829-NatzCeremonyVoterRegistration.pdf</a:t>
            </a:r>
          </a:p>
          <a:p>
            <a:pPr marL="0" indent="0">
              <a:buNone/>
            </a:pPr>
            <a:r>
              <a:rPr lang="en-US" sz="1600" u="sng"/>
              <a:t>Screening for Anti-Americanism (8/19/25 memo): </a:t>
            </a:r>
          </a:p>
          <a:p>
            <a:pPr lvl="1"/>
            <a:r>
              <a:rPr lang="en-US" sz="1300"/>
              <a:t>“where an alien has endorsed, promoted, supported, or otherwise espoused the views of a terrorist organization or group, including aliens who support or promote anti-American ideologies or activities, antisemitic terrorism and antisemitic terrorist organizations, or who promote antisemitic ideologies.” </a:t>
            </a:r>
          </a:p>
          <a:p>
            <a:pPr lvl="1"/>
            <a:r>
              <a:rPr lang="en-US" sz="1100">
                <a:hlinkClick r:id="rId3">
                  <a:extLst>
                    <a:ext uri="{A12FA001-AC4F-418D-AE19-62706E023703}">
                      <ahyp:hlinkClr xmlns:ahyp="http://schemas.microsoft.com/office/drawing/2018/hyperlinkcolor" val="tx"/>
                    </a:ext>
                  </a:extLst>
                </a:hlinkClick>
              </a:rPr>
              <a:t>https://www.uscis.gov/newsroom/news-releases/uscis-to-consider-anti-americanism-in-immigrant-benefit-requests</a:t>
            </a:r>
            <a:endParaRPr lang="en-US" sz="1100"/>
          </a:p>
          <a:p>
            <a:pPr marL="457200" lvl="1" indent="0">
              <a:buNone/>
            </a:pPr>
            <a:endParaRPr lang="en-US" sz="1300"/>
          </a:p>
          <a:p>
            <a:pPr marL="457200" lvl="1" indent="0">
              <a:buNone/>
            </a:pPr>
            <a:endParaRPr lang="en-US" sz="1300"/>
          </a:p>
          <a:p>
            <a:endParaRPr lang="en-US" sz="1300"/>
          </a:p>
          <a:p>
            <a:pPr lvl="1"/>
            <a:endParaRPr lang="en-US" sz="1300"/>
          </a:p>
          <a:p>
            <a:endParaRPr lang="en-US" sz="1300"/>
          </a:p>
        </p:txBody>
      </p:sp>
      <p:pic>
        <p:nvPicPr>
          <p:cNvPr id="4" name="Picture 3">
            <a:extLst>
              <a:ext uri="{FF2B5EF4-FFF2-40B4-BE49-F238E27FC236}">
                <a16:creationId xmlns:a16="http://schemas.microsoft.com/office/drawing/2014/main" id="{B9A82958-3DDC-7551-811A-1850BC6C4C8F}"/>
              </a:ext>
            </a:extLst>
          </p:cNvPr>
          <p:cNvPicPr>
            <a:picLocks noChangeAspect="1"/>
          </p:cNvPicPr>
          <p:nvPr/>
        </p:nvPicPr>
        <p:blipFill>
          <a:blip r:embed="rId4"/>
          <a:srcRect l="2" r="10425" b="2"/>
          <a:stretch>
            <a:fillRect/>
          </a:stretch>
        </p:blipFill>
        <p:spPr>
          <a:xfrm>
            <a:off x="6474163" y="1517715"/>
            <a:ext cx="5184437" cy="4659248"/>
          </a:xfrm>
          <a:prstGeom prst="rect">
            <a:avLst/>
          </a:prstGeom>
          <a:noFill/>
        </p:spPr>
      </p:pic>
    </p:spTree>
    <p:extLst>
      <p:ext uri="{BB962C8B-B14F-4D97-AF65-F5344CB8AC3E}">
        <p14:creationId xmlns:p14="http://schemas.microsoft.com/office/powerpoint/2010/main" val="208777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84ADC-C351-73A3-8DA5-421EF52835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9D8ADE-D279-3098-D6DD-7F0AD2A3D2DB}"/>
              </a:ext>
            </a:extLst>
          </p:cNvPr>
          <p:cNvSpPr>
            <a:spLocks noGrp="1"/>
          </p:cNvSpPr>
          <p:nvPr>
            <p:ph type="title"/>
          </p:nvPr>
        </p:nvSpPr>
        <p:spPr>
          <a:xfrm>
            <a:off x="444500" y="542925"/>
            <a:ext cx="11214100" cy="535531"/>
          </a:xfrm>
        </p:spPr>
        <p:txBody>
          <a:bodyPr wrap="square" anchor="t">
            <a:normAutofit/>
          </a:bodyPr>
          <a:lstStyle/>
          <a:p>
            <a:r>
              <a:rPr lang="en-US">
                <a:effectLst>
                  <a:outerShdw blurRad="38100" dist="38100" dir="2700000" algn="tl">
                    <a:srgbClr val="000000">
                      <a:alpha val="43137"/>
                    </a:srgbClr>
                  </a:outerShdw>
                </a:effectLst>
              </a:rPr>
              <a:t>Other Policy Shifts: Potential Impact for </a:t>
            </a:r>
            <a:r>
              <a:rPr lang="en-US" err="1">
                <a:effectLst>
                  <a:outerShdw blurRad="38100" dist="38100" dir="2700000" algn="tl">
                    <a:srgbClr val="000000">
                      <a:alpha val="43137"/>
                    </a:srgbClr>
                  </a:outerShdw>
                </a:effectLst>
              </a:rPr>
              <a:t>Natz</a:t>
            </a:r>
            <a:r>
              <a:rPr lang="en-US">
                <a:effectLst>
                  <a:outerShdw blurRad="38100" dist="38100" dir="2700000" algn="tl">
                    <a:srgbClr val="000000">
                      <a:alpha val="43137"/>
                    </a:srgbClr>
                  </a:outerShdw>
                </a:effectLst>
              </a:rPr>
              <a:t> Cases  </a:t>
            </a:r>
          </a:p>
        </p:txBody>
      </p:sp>
      <p:sp>
        <p:nvSpPr>
          <p:cNvPr id="3" name="Slide Number Placeholder 2">
            <a:extLst>
              <a:ext uri="{FF2B5EF4-FFF2-40B4-BE49-F238E27FC236}">
                <a16:creationId xmlns:a16="http://schemas.microsoft.com/office/drawing/2014/main" id="{6A326B54-82D2-D80C-8929-3F1B22511D82}"/>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15</a:t>
            </a:fld>
            <a:endParaRPr lang="en-US" noProof="0"/>
          </a:p>
        </p:txBody>
      </p:sp>
      <p:pic>
        <p:nvPicPr>
          <p:cNvPr id="4" name="Picture 3">
            <a:extLst>
              <a:ext uri="{FF2B5EF4-FFF2-40B4-BE49-F238E27FC236}">
                <a16:creationId xmlns:a16="http://schemas.microsoft.com/office/drawing/2014/main" id="{9EE3CF82-4A20-B1C3-14C7-0E769010D32A}"/>
              </a:ext>
            </a:extLst>
          </p:cNvPr>
          <p:cNvPicPr>
            <a:picLocks noChangeAspect="1"/>
          </p:cNvPicPr>
          <p:nvPr/>
        </p:nvPicPr>
        <p:blipFill>
          <a:blip r:embed="rId2"/>
          <a:srcRect r="-1" b="8761"/>
          <a:stretch>
            <a:fillRect/>
          </a:stretch>
        </p:blipFill>
        <p:spPr>
          <a:xfrm>
            <a:off x="443365" y="1517715"/>
            <a:ext cx="3589339" cy="3225735"/>
          </a:xfrm>
          <a:prstGeom prst="rect">
            <a:avLst/>
          </a:prstGeom>
          <a:noFill/>
        </p:spPr>
      </p:pic>
      <p:sp>
        <p:nvSpPr>
          <p:cNvPr id="6" name="Text Placeholder 5">
            <a:extLst>
              <a:ext uri="{FF2B5EF4-FFF2-40B4-BE49-F238E27FC236}">
                <a16:creationId xmlns:a16="http://schemas.microsoft.com/office/drawing/2014/main" id="{882D8026-81D6-C702-0388-1FD09E21C94E}"/>
              </a:ext>
            </a:extLst>
          </p:cNvPr>
          <p:cNvSpPr>
            <a:spLocks noGrp="1"/>
          </p:cNvSpPr>
          <p:nvPr>
            <p:ph sz="half" idx="2"/>
          </p:nvPr>
        </p:nvSpPr>
        <p:spPr>
          <a:xfrm>
            <a:off x="4324351" y="1517715"/>
            <a:ext cx="7334250" cy="4659248"/>
          </a:xfrm>
        </p:spPr>
        <p:txBody>
          <a:bodyPr>
            <a:normAutofit/>
          </a:bodyPr>
          <a:lstStyle/>
          <a:p>
            <a:r>
              <a:rPr lang="en-US" sz="1700" b="1"/>
              <a:t>ACH / CC Fee Payments ONLY for benefits applications</a:t>
            </a:r>
          </a:p>
          <a:p>
            <a:pPr lvl="1"/>
            <a:r>
              <a:rPr lang="en-US" sz="1700"/>
              <a:t>*</a:t>
            </a:r>
            <a:r>
              <a:rPr lang="en-US" sz="1700" b="1"/>
              <a:t>No more checks or money orders will be accepted</a:t>
            </a:r>
            <a:r>
              <a:rPr lang="en-US" sz="1700"/>
              <a:t>*</a:t>
            </a:r>
          </a:p>
          <a:p>
            <a:pPr lvl="1"/>
            <a:r>
              <a:rPr lang="en-US" sz="1700"/>
              <a:t>Starts 10/28/25</a:t>
            </a:r>
          </a:p>
          <a:p>
            <a:pPr lvl="1"/>
            <a:r>
              <a:rPr lang="en-US" sz="1700"/>
              <a:t>G-1450 for Credit cards</a:t>
            </a:r>
          </a:p>
          <a:p>
            <a:pPr lvl="1"/>
            <a:r>
              <a:rPr lang="en-US" sz="1700"/>
              <a:t>G-1650 for ACH </a:t>
            </a:r>
          </a:p>
          <a:p>
            <a:pPr lvl="1"/>
            <a:r>
              <a:rPr lang="en-US" sz="1700"/>
              <a:t>Warning: You need to contact your bank to allow DHS to withdraw the funds</a:t>
            </a:r>
          </a:p>
          <a:p>
            <a:pPr lvl="2"/>
            <a:r>
              <a:rPr lang="en-US" sz="1700">
                <a:hlinkClick r:id="rId3">
                  <a:extLst>
                    <a:ext uri="{A12FA001-AC4F-418D-AE19-62706E023703}">
                      <ahyp:hlinkClr xmlns:ahyp="http://schemas.microsoft.com/office/drawing/2018/hyperlinkcolor" val="tx"/>
                    </a:ext>
                  </a:extLst>
                </a:hlinkClick>
              </a:rPr>
              <a:t>https://www.federalregister.gov/documents/2025/03/28/2025-05522/modernizing-payments-to-and-from-americas-bank-account</a:t>
            </a:r>
            <a:endParaRPr lang="en-US" sz="1700"/>
          </a:p>
          <a:p>
            <a:pPr lvl="2"/>
            <a:r>
              <a:rPr lang="en-US" sz="1700">
                <a:hlinkClick r:id="rId4">
                  <a:extLst>
                    <a:ext uri="{A12FA001-AC4F-418D-AE19-62706E023703}">
                      <ahyp:hlinkClr xmlns:ahyp="http://schemas.microsoft.com/office/drawing/2018/hyperlinkcolor" val="tx"/>
                    </a:ext>
                  </a:extLst>
                </a:hlinkClick>
              </a:rPr>
              <a:t>https://www.uscis.gov/newsroom/news-releases/uscis-to-modernize-fee-payments-with-electronic-funds</a:t>
            </a:r>
            <a:r>
              <a:rPr lang="en-US" sz="1700"/>
              <a:t> </a:t>
            </a:r>
          </a:p>
          <a:p>
            <a:endParaRPr lang="en-US" sz="1700"/>
          </a:p>
        </p:txBody>
      </p:sp>
    </p:spTree>
    <p:extLst>
      <p:ext uri="{BB962C8B-B14F-4D97-AF65-F5344CB8AC3E}">
        <p14:creationId xmlns:p14="http://schemas.microsoft.com/office/powerpoint/2010/main" val="316453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749D-ED15-19F4-2B03-448FCBF37B3F}"/>
              </a:ext>
            </a:extLst>
          </p:cNvPr>
          <p:cNvSpPr>
            <a:spLocks noGrp="1"/>
          </p:cNvSpPr>
          <p:nvPr>
            <p:ph type="title"/>
          </p:nvPr>
        </p:nvSpPr>
        <p:spPr>
          <a:xfrm>
            <a:off x="444500" y="542925"/>
            <a:ext cx="11214100" cy="535531"/>
          </a:xfrm>
        </p:spPr>
        <p:txBody>
          <a:bodyPr wrap="square" anchor="t">
            <a:normAutofit/>
          </a:bodyPr>
          <a:lstStyle/>
          <a:p>
            <a:r>
              <a:rPr lang="en-US">
                <a:effectLst>
                  <a:outerShdw blurRad="38100" dist="38100" dir="2700000" algn="tl">
                    <a:srgbClr val="000000">
                      <a:alpha val="43137"/>
                    </a:srgbClr>
                  </a:outerShdw>
                </a:effectLst>
              </a:rPr>
              <a:t>Adjudication Trends: Processing Times </a:t>
            </a:r>
          </a:p>
        </p:txBody>
      </p:sp>
      <p:sp>
        <p:nvSpPr>
          <p:cNvPr id="3" name="Slide Number Placeholder 2">
            <a:extLst>
              <a:ext uri="{FF2B5EF4-FFF2-40B4-BE49-F238E27FC236}">
                <a16:creationId xmlns:a16="http://schemas.microsoft.com/office/drawing/2014/main" id="{DF6674A1-F4E6-B4C6-0055-84CC91F66B5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16</a:t>
            </a:fld>
            <a:endParaRPr lang="en-US" noProof="0"/>
          </a:p>
        </p:txBody>
      </p:sp>
      <p:pic>
        <p:nvPicPr>
          <p:cNvPr id="7" name="Content Placeholder 6">
            <a:extLst>
              <a:ext uri="{FF2B5EF4-FFF2-40B4-BE49-F238E27FC236}">
                <a16:creationId xmlns:a16="http://schemas.microsoft.com/office/drawing/2014/main" id="{B2F9DF27-6D2A-1E70-D8D4-19DF8DEA3839}"/>
              </a:ext>
            </a:extLst>
          </p:cNvPr>
          <p:cNvPicPr>
            <a:picLocks noGrp="1" noChangeAspect="1"/>
          </p:cNvPicPr>
          <p:nvPr>
            <p:ph sz="half" idx="1"/>
          </p:nvPr>
        </p:nvPicPr>
        <p:blipFill>
          <a:blip r:embed="rId2"/>
          <a:stretch>
            <a:fillRect/>
          </a:stretch>
        </p:blipFill>
        <p:spPr>
          <a:xfrm>
            <a:off x="6721200" y="2238921"/>
            <a:ext cx="3934374" cy="3543795"/>
          </a:xfrm>
          <a:prstGeom prst="rect">
            <a:avLst/>
          </a:prstGeom>
        </p:spPr>
      </p:pic>
      <p:graphicFrame>
        <p:nvGraphicFramePr>
          <p:cNvPr id="6" name="Text Placeholder 3">
            <a:extLst>
              <a:ext uri="{FF2B5EF4-FFF2-40B4-BE49-F238E27FC236}">
                <a16:creationId xmlns:a16="http://schemas.microsoft.com/office/drawing/2014/main" id="{ABDBA274-E7D5-A2A1-A48A-E06461AA657A}"/>
              </a:ext>
            </a:extLst>
          </p:cNvPr>
          <p:cNvGraphicFramePr/>
          <p:nvPr>
            <p:extLst>
              <p:ext uri="{D42A27DB-BD31-4B8C-83A1-F6EECF244321}">
                <p14:modId xmlns:p14="http://schemas.microsoft.com/office/powerpoint/2010/main" val="1053021117"/>
              </p:ext>
            </p:extLst>
          </p:nvPr>
        </p:nvGraphicFramePr>
        <p:xfrm>
          <a:off x="444500" y="1474672"/>
          <a:ext cx="5184437" cy="4659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863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95F182-8DB6-2C5B-241B-EFBCB169DDD6}"/>
              </a:ext>
            </a:extLst>
          </p:cNvPr>
          <p:cNvSpPr>
            <a:spLocks noGrp="1"/>
          </p:cNvSpPr>
          <p:nvPr>
            <p:ph type="title"/>
          </p:nvPr>
        </p:nvSpPr>
        <p:spPr>
          <a:xfrm>
            <a:off x="444500" y="542925"/>
            <a:ext cx="11214100" cy="535531"/>
          </a:xfrm>
        </p:spPr>
        <p:txBody>
          <a:bodyPr wrap="square" anchor="t">
            <a:normAutofit/>
          </a:bodyPr>
          <a:lstStyle/>
          <a:p>
            <a:r>
              <a:rPr lang="en-US">
                <a:effectLst>
                  <a:outerShdw blurRad="38100" dist="38100" dir="2700000" algn="tl">
                    <a:srgbClr val="000000">
                      <a:alpha val="43137"/>
                    </a:srgbClr>
                  </a:outerShdw>
                </a:effectLst>
              </a:rPr>
              <a:t>Adjudication Trends: What are we seeing? </a:t>
            </a:r>
          </a:p>
        </p:txBody>
      </p:sp>
      <p:sp>
        <p:nvSpPr>
          <p:cNvPr id="3" name="Slide Number Placeholder 2">
            <a:extLst>
              <a:ext uri="{FF2B5EF4-FFF2-40B4-BE49-F238E27FC236}">
                <a16:creationId xmlns:a16="http://schemas.microsoft.com/office/drawing/2014/main" id="{29E54A25-A87B-59BD-B512-8D23816F0169}"/>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17</a:t>
            </a:fld>
            <a:endParaRPr lang="en-US" noProof="0"/>
          </a:p>
        </p:txBody>
      </p:sp>
      <p:sp>
        <p:nvSpPr>
          <p:cNvPr id="18" name="Content Placeholder 3">
            <a:extLst>
              <a:ext uri="{FF2B5EF4-FFF2-40B4-BE49-F238E27FC236}">
                <a16:creationId xmlns:a16="http://schemas.microsoft.com/office/drawing/2014/main" id="{A5CB91B0-4873-FC0C-FD6F-A00B295D3A72}"/>
              </a:ext>
            </a:extLst>
          </p:cNvPr>
          <p:cNvSpPr>
            <a:spLocks noGrp="1"/>
          </p:cNvSpPr>
          <p:nvPr>
            <p:ph sz="half" idx="1"/>
          </p:nvPr>
        </p:nvSpPr>
        <p:spPr>
          <a:xfrm>
            <a:off x="443365" y="1517715"/>
            <a:ext cx="5184437" cy="4659248"/>
          </a:xfrm>
        </p:spPr>
        <p:txBody>
          <a:bodyPr/>
          <a:lstStyle/>
          <a:p>
            <a:pPr marL="0" indent="0">
              <a:buNone/>
            </a:pPr>
            <a:endParaRPr lang="en-US"/>
          </a:p>
          <a:p>
            <a:r>
              <a:rPr lang="en-US"/>
              <a:t>IS it more difficult? How are policies playing out? </a:t>
            </a:r>
          </a:p>
          <a:p>
            <a:r>
              <a:rPr lang="en-US"/>
              <a:t>Some locations still have same day oaths </a:t>
            </a:r>
          </a:p>
          <a:p>
            <a:r>
              <a:rPr lang="en-US"/>
              <a:t>Approximately 90% approval rate</a:t>
            </a:r>
          </a:p>
          <a:p>
            <a:r>
              <a:rPr lang="en-US"/>
              <a:t>Approximately 10.7 million people who could apply</a:t>
            </a:r>
            <a:endParaRPr lang="en-US" sz="1800"/>
          </a:p>
          <a:p>
            <a:r>
              <a:rPr lang="en-US"/>
              <a:t>Trend: Social Security numbers not always being updated</a:t>
            </a:r>
            <a:endParaRPr lang="en-US" sz="1800"/>
          </a:p>
          <a:p>
            <a:endParaRPr lang="en-US"/>
          </a:p>
        </p:txBody>
      </p:sp>
      <p:pic>
        <p:nvPicPr>
          <p:cNvPr id="7" name="Picture 6">
            <a:extLst>
              <a:ext uri="{FF2B5EF4-FFF2-40B4-BE49-F238E27FC236}">
                <a16:creationId xmlns:a16="http://schemas.microsoft.com/office/drawing/2014/main" id="{DF4FDD71-AF9F-23D5-C683-ACD2573966EA}"/>
              </a:ext>
            </a:extLst>
          </p:cNvPr>
          <p:cNvPicPr>
            <a:picLocks noChangeAspect="1"/>
          </p:cNvPicPr>
          <p:nvPr/>
        </p:nvPicPr>
        <p:blipFill>
          <a:blip r:embed="rId2"/>
          <a:stretch>
            <a:fillRect/>
          </a:stretch>
        </p:blipFill>
        <p:spPr>
          <a:xfrm>
            <a:off x="6474163" y="2389216"/>
            <a:ext cx="5184437" cy="2916245"/>
          </a:xfrm>
          <a:prstGeom prst="rect">
            <a:avLst/>
          </a:prstGeom>
          <a:noFill/>
        </p:spPr>
      </p:pic>
    </p:spTree>
    <p:extLst>
      <p:ext uri="{BB962C8B-B14F-4D97-AF65-F5344CB8AC3E}">
        <p14:creationId xmlns:p14="http://schemas.microsoft.com/office/powerpoint/2010/main" val="265499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B62BCC-1309-E2DE-B9E5-E0906A9A1E82}"/>
              </a:ext>
            </a:extLst>
          </p:cNvPr>
          <p:cNvSpPr>
            <a:spLocks noGrp="1"/>
          </p:cNvSpPr>
          <p:nvPr>
            <p:ph type="ctrTitle"/>
          </p:nvPr>
        </p:nvSpPr>
        <p:spPr/>
        <p:txBody>
          <a:bodyPr/>
          <a:lstStyle/>
          <a:p>
            <a:r>
              <a:rPr lang="en-US"/>
              <a:t>Questions? </a:t>
            </a:r>
          </a:p>
        </p:txBody>
      </p:sp>
      <p:sp>
        <p:nvSpPr>
          <p:cNvPr id="7" name="Subtitle 6">
            <a:extLst>
              <a:ext uri="{FF2B5EF4-FFF2-40B4-BE49-F238E27FC236}">
                <a16:creationId xmlns:a16="http://schemas.microsoft.com/office/drawing/2014/main" id="{5D95A577-0ABE-58F2-49FF-84FBB8540E37}"/>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BCDCCB2E-5508-6D92-F4CD-8454E19D90AB}"/>
              </a:ext>
            </a:extLst>
          </p:cNvPr>
          <p:cNvSpPr>
            <a:spLocks noGrp="1"/>
          </p:cNvSpPr>
          <p:nvPr>
            <p:ph type="sldNum" sz="quarter" idx="4294967295"/>
          </p:nvPr>
        </p:nvSpPr>
        <p:spPr>
          <a:xfrm>
            <a:off x="11785600" y="6315075"/>
            <a:ext cx="406400" cy="365125"/>
          </a:xfrm>
        </p:spPr>
        <p:txBody>
          <a:bodyPr/>
          <a:lstStyle/>
          <a:p>
            <a:fld id="{C263D6C4-4840-40CC-AC84-17E24B3B7BDE}" type="slidenum">
              <a:rPr lang="en-US" noProof="0" smtClean="0"/>
              <a:pPr/>
              <a:t>18</a:t>
            </a:fld>
            <a:endParaRPr lang="en-US" noProof="0"/>
          </a:p>
        </p:txBody>
      </p:sp>
    </p:spTree>
    <p:extLst>
      <p:ext uri="{BB962C8B-B14F-4D97-AF65-F5344CB8AC3E}">
        <p14:creationId xmlns:p14="http://schemas.microsoft.com/office/powerpoint/2010/main" val="280667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a:t>Thank You!</a:t>
            </a:r>
            <a:br>
              <a:rPr lang="en-US"/>
            </a:br>
            <a:r>
              <a:rPr lang="en-US"/>
              <a:t> </a:t>
            </a:r>
            <a:endParaRPr lang="en-GB"/>
          </a:p>
        </p:txBody>
      </p:sp>
      <p:sp>
        <p:nvSpPr>
          <p:cNvPr id="4" name="TextBox 3">
            <a:extLst>
              <a:ext uri="{FF2B5EF4-FFF2-40B4-BE49-F238E27FC236}">
                <a16:creationId xmlns:a16="http://schemas.microsoft.com/office/drawing/2014/main" id="{06EB414E-363A-29CC-F537-8F458D7B4F95}"/>
              </a:ext>
            </a:extLst>
          </p:cNvPr>
          <p:cNvSpPr txBox="1"/>
          <p:nvPr/>
        </p:nvSpPr>
        <p:spPr>
          <a:xfrm>
            <a:off x="6459116" y="4349418"/>
            <a:ext cx="6106884" cy="646331"/>
          </a:xfrm>
          <a:prstGeom prst="rect">
            <a:avLst/>
          </a:prstGeom>
          <a:noFill/>
        </p:spPr>
        <p:txBody>
          <a:bodyPr wrap="square">
            <a:spAutoFit/>
          </a:bodyPr>
          <a:lstStyle/>
          <a:p>
            <a:pPr marL="0" indent="0">
              <a:buNone/>
            </a:pPr>
            <a:r>
              <a:rPr lang="en-US" b="1">
                <a:solidFill>
                  <a:schemeClr val="bg1"/>
                </a:solidFill>
              </a:rPr>
              <a:t>Rebecca Kitson – Albuquerque, New Mexico </a:t>
            </a:r>
          </a:p>
          <a:p>
            <a:pPr marL="0" indent="0">
              <a:buNone/>
            </a:pPr>
            <a:r>
              <a:rPr lang="en-US" b="1">
                <a:solidFill>
                  <a:schemeClr val="bg1"/>
                </a:solidFill>
              </a:rPr>
              <a:t>Ana Maria Schwartz – Houston, Texas</a:t>
            </a:r>
          </a:p>
        </p:txBody>
      </p:sp>
    </p:spTree>
    <p:extLst>
      <p:ext uri="{BB962C8B-B14F-4D97-AF65-F5344CB8AC3E}">
        <p14:creationId xmlns:p14="http://schemas.microsoft.com/office/powerpoint/2010/main" val="440696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Today’s Hot Topics: Policy Shifts  </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244613" y="972906"/>
            <a:ext cx="7513985" cy="4093243"/>
          </a:xfrm>
        </p:spPr>
        <p:txBody>
          <a:bodyPr/>
          <a:lstStyle/>
          <a:p>
            <a:r>
              <a:rPr lang="en-US" b="1" dirty="0"/>
              <a:t>Updated </a:t>
            </a:r>
            <a:r>
              <a:rPr lang="en-US" b="1" dirty="0" err="1"/>
              <a:t>Natz</a:t>
            </a:r>
            <a:r>
              <a:rPr lang="en-US" b="1" dirty="0"/>
              <a:t> Statistics FY2024</a:t>
            </a:r>
          </a:p>
          <a:p>
            <a:pPr lvl="1"/>
            <a:r>
              <a:rPr lang="en-US" sz="1000" b="1" dirty="0">
                <a:hlinkClick r:id="rId2">
                  <a:extLst>
                    <a:ext uri="{A12FA001-AC4F-418D-AE19-62706E023703}">
                      <ahyp:hlinkClr xmlns:ahyp="http://schemas.microsoft.com/office/drawing/2018/hyperlinkcolor" val="tx"/>
                    </a:ext>
                  </a:extLst>
                </a:hlinkClick>
              </a:rPr>
              <a:t>https://www.uscis.gov/citizenship-resource-center/naturalization-statistics</a:t>
            </a:r>
            <a:r>
              <a:rPr lang="en-US" sz="1000" b="1" dirty="0"/>
              <a:t> </a:t>
            </a:r>
          </a:p>
          <a:p>
            <a:r>
              <a:rPr lang="en-US" b="1" dirty="0"/>
              <a:t>DOJ Denaturalization Policy </a:t>
            </a:r>
            <a:r>
              <a:rPr lang="en-US" dirty="0"/>
              <a:t>(6/11/25) </a:t>
            </a:r>
          </a:p>
          <a:p>
            <a:pPr lvl="1"/>
            <a:r>
              <a:rPr lang="en-US" sz="1000" dirty="0">
                <a:hlinkClick r:id="rId3">
                  <a:extLst>
                    <a:ext uri="{A12FA001-AC4F-418D-AE19-62706E023703}">
                      <ahyp:hlinkClr xmlns:ahyp="http://schemas.microsoft.com/office/drawing/2018/hyperlinkcolor" val="tx"/>
                    </a:ext>
                  </a:extLst>
                </a:hlinkClick>
              </a:rPr>
              <a:t>https://www.justice.gov/civil/media/1404046/dl?inline</a:t>
            </a:r>
            <a:endParaRPr lang="en-US" sz="1000" dirty="0"/>
          </a:p>
          <a:p>
            <a:r>
              <a:rPr lang="en-US" b="1" dirty="0"/>
              <a:t>Revised Guidance on Form N-648 Medical Certification for Disability Exceptions </a:t>
            </a:r>
            <a:r>
              <a:rPr lang="en-US" dirty="0"/>
              <a:t>(6/13/25) </a:t>
            </a:r>
          </a:p>
          <a:p>
            <a:pPr lvl="1"/>
            <a:r>
              <a:rPr lang="en-US" sz="1000" u="sng" dirty="0">
                <a:hlinkClick r:id="rId4">
                  <a:extLst>
                    <a:ext uri="{A12FA001-AC4F-418D-AE19-62706E023703}">
                      <ahyp:hlinkClr xmlns:ahyp="http://schemas.microsoft.com/office/drawing/2018/hyperlinkcolor" val="tx"/>
                    </a:ext>
                  </a:extLst>
                </a:hlinkClick>
              </a:rPr>
              <a:t>https://www.uscis.gov/sites/default/files/document/policy-manual-updates/20250613-N-648MedicalCertification.pdf</a:t>
            </a:r>
            <a:endParaRPr lang="en-US" sz="1000" dirty="0"/>
          </a:p>
          <a:p>
            <a:r>
              <a:rPr lang="en-US" b="1" dirty="0"/>
              <a:t>Good Moral Character Evaluation Standard Policy </a:t>
            </a:r>
            <a:r>
              <a:rPr lang="en-US" dirty="0"/>
              <a:t>(8/15/25) and</a:t>
            </a:r>
            <a:r>
              <a:rPr lang="en-US" b="1" dirty="0"/>
              <a:t> GMC, Unlawful Voting, and False Claim to US Citizenship in the </a:t>
            </a:r>
            <a:r>
              <a:rPr lang="en-US" b="1" dirty="0" err="1"/>
              <a:t>Natz</a:t>
            </a:r>
            <a:r>
              <a:rPr lang="en-US" b="1" dirty="0"/>
              <a:t> Context</a:t>
            </a:r>
            <a:r>
              <a:rPr lang="en-US" dirty="0"/>
              <a:t> (8/29/25)</a:t>
            </a:r>
          </a:p>
          <a:p>
            <a:pPr lvl="1"/>
            <a:r>
              <a:rPr lang="en-US" sz="1000" dirty="0">
                <a:hlinkClick r:id="rId5">
                  <a:extLst>
                    <a:ext uri="{A12FA001-AC4F-418D-AE19-62706E023703}">
                      <ahyp:hlinkClr xmlns:ahyp="http://schemas.microsoft.com/office/drawing/2018/hyperlinkcolor" val="tx"/>
                    </a:ext>
                  </a:extLst>
                </a:hlinkClick>
              </a:rPr>
              <a:t>https://www.uscis.gov/sites/default/files/document/policy-alerts/08.15.2025-Restoring_a_Good_Moral_Character_Evaluation_Standard_for_Aliens_Applying_for_Naturalization-Policy_Memorandum_FINAL.pdf</a:t>
            </a:r>
            <a:endParaRPr lang="en-US" sz="1000" dirty="0"/>
          </a:p>
          <a:p>
            <a:pPr lvl="1"/>
            <a:r>
              <a:rPr lang="en-US" sz="1000" dirty="0">
                <a:hlinkClick r:id="rId6">
                  <a:extLst>
                    <a:ext uri="{A12FA001-AC4F-418D-AE19-62706E023703}">
                      <ahyp:hlinkClr xmlns:ahyp="http://schemas.microsoft.com/office/drawing/2018/hyperlinkcolor" val="tx"/>
                    </a:ext>
                  </a:extLst>
                </a:hlinkClick>
              </a:rPr>
              <a:t>https://www.uscis.gov/sites/default/files/document/policy-manual-updates/20250829-VoterRegistrationGMC.pdf</a:t>
            </a:r>
            <a:r>
              <a:rPr lang="en-US" sz="1000" dirty="0"/>
              <a:t> </a:t>
            </a:r>
          </a:p>
          <a:p>
            <a:r>
              <a:rPr lang="en-US" b="1" dirty="0"/>
              <a:t>Personal Investigation</a:t>
            </a:r>
            <a:r>
              <a:rPr lang="en-US" dirty="0"/>
              <a:t> (8/22/25)</a:t>
            </a:r>
          </a:p>
          <a:p>
            <a:pPr lvl="1"/>
            <a:r>
              <a:rPr lang="en-US" sz="1000" dirty="0">
                <a:hlinkClick r:id="rId7">
                  <a:extLst>
                    <a:ext uri="{A12FA001-AC4F-418D-AE19-62706E023703}">
                      <ahyp:hlinkClr xmlns:ahyp="http://schemas.microsoft.com/office/drawing/2018/hyperlinkcolor" val="tx"/>
                    </a:ext>
                  </a:extLst>
                </a:hlinkClick>
              </a:rPr>
              <a:t>https://www.uscis.gov/sites/default/files/document/policy-manual/PM-602-0189_INA335.pdf</a:t>
            </a:r>
            <a:endParaRPr lang="en-US" dirty="0"/>
          </a:p>
          <a:p>
            <a:r>
              <a:rPr lang="en-US" b="1" dirty="0"/>
              <a:t>Other Non-</a:t>
            </a:r>
            <a:r>
              <a:rPr lang="en-US" b="1" dirty="0" err="1"/>
              <a:t>Natz</a:t>
            </a:r>
            <a:r>
              <a:rPr lang="en-US" b="1" dirty="0"/>
              <a:t> Specific Policy Shifts </a:t>
            </a:r>
          </a:p>
          <a:p>
            <a:pPr lvl="1"/>
            <a:r>
              <a:rPr lang="en-US" sz="1000" dirty="0">
                <a:hlinkClick r:id="rId8">
                  <a:extLst>
                    <a:ext uri="{A12FA001-AC4F-418D-AE19-62706E023703}">
                      <ahyp:hlinkClr xmlns:ahyp="http://schemas.microsoft.com/office/drawing/2018/hyperlinkcolor" val="tx"/>
                    </a:ext>
                  </a:extLst>
                </a:hlinkClick>
              </a:rPr>
              <a:t>https://www.uscis.gov/sites/default/files/document/policy-manual-updates/20250819-DiscretionaryFactors.pdf</a:t>
            </a:r>
            <a:endParaRPr lang="en-US" sz="1000" dirty="0"/>
          </a:p>
          <a:p>
            <a:pPr lvl="1"/>
            <a:r>
              <a:rPr lang="en-US" sz="1000" dirty="0"/>
              <a:t>https://www.uscis.gov/sites/default/files/document/policy-manual-updates/20250820-FalseClaimToUSCitizenship.pdf</a:t>
            </a:r>
          </a:p>
          <a:p>
            <a:r>
              <a:rPr lang="en-US" b="1" dirty="0"/>
              <a:t>Adjudication Trends </a:t>
            </a:r>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a:t>
            </a:fld>
            <a:endParaRPr lang="en-US"/>
          </a:p>
        </p:txBody>
      </p:sp>
      <p:pic>
        <p:nvPicPr>
          <p:cNvPr id="3" name="Picture 2">
            <a:extLst>
              <a:ext uri="{FF2B5EF4-FFF2-40B4-BE49-F238E27FC236}">
                <a16:creationId xmlns:a16="http://schemas.microsoft.com/office/drawing/2014/main" id="{843573A5-30AA-787E-A41D-2C08ED5E59F1}"/>
              </a:ext>
            </a:extLst>
          </p:cNvPr>
          <p:cNvPicPr>
            <a:picLocks noChangeAspect="1"/>
          </p:cNvPicPr>
          <p:nvPr/>
        </p:nvPicPr>
        <p:blipFill>
          <a:blip r:embed="rId9"/>
          <a:stretch>
            <a:fillRect/>
          </a:stretch>
        </p:blipFill>
        <p:spPr>
          <a:xfrm>
            <a:off x="7965818" y="2337948"/>
            <a:ext cx="3489582" cy="2182104"/>
          </a:xfrm>
          <a:prstGeom prst="rect">
            <a:avLst/>
          </a:prstGeom>
        </p:spPr>
      </p:pic>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A1CCB0-6E1B-CDB6-363F-122188793E74}"/>
              </a:ext>
            </a:extLst>
          </p:cNvPr>
          <p:cNvSpPr>
            <a:spLocks noGrp="1"/>
          </p:cNvSpPr>
          <p:nvPr>
            <p:ph type="title"/>
          </p:nvPr>
        </p:nvSpPr>
        <p:spPr/>
        <p:txBody>
          <a:bodyPr/>
          <a:lstStyle/>
          <a:p>
            <a:r>
              <a:rPr lang="en-US"/>
              <a:t>Naturalization Statistics </a:t>
            </a:r>
          </a:p>
        </p:txBody>
      </p:sp>
      <p:sp>
        <p:nvSpPr>
          <p:cNvPr id="3" name="Slide Number Placeholder 2">
            <a:extLst>
              <a:ext uri="{FF2B5EF4-FFF2-40B4-BE49-F238E27FC236}">
                <a16:creationId xmlns:a16="http://schemas.microsoft.com/office/drawing/2014/main" id="{1D384096-39FB-F337-07CD-2D33A1F41FD4}"/>
              </a:ext>
            </a:extLst>
          </p:cNvPr>
          <p:cNvSpPr>
            <a:spLocks noGrp="1"/>
          </p:cNvSpPr>
          <p:nvPr>
            <p:ph type="sldNum" sz="quarter" idx="12"/>
          </p:nvPr>
        </p:nvSpPr>
        <p:spPr/>
        <p:txBody>
          <a:bodyPr/>
          <a:lstStyle/>
          <a:p>
            <a:fld id="{C263D6C4-4840-40CC-AC84-17E24B3B7BDE}" type="slidenum">
              <a:rPr lang="en-US" noProof="0" smtClean="0"/>
              <a:pPr/>
              <a:t>3</a:t>
            </a:fld>
            <a:endParaRPr lang="en-US" noProof="0"/>
          </a:p>
        </p:txBody>
      </p:sp>
      <p:pic>
        <p:nvPicPr>
          <p:cNvPr id="7" name="Picture 6">
            <a:extLst>
              <a:ext uri="{FF2B5EF4-FFF2-40B4-BE49-F238E27FC236}">
                <a16:creationId xmlns:a16="http://schemas.microsoft.com/office/drawing/2014/main" id="{29B190D5-9939-8C04-BA98-26F6E1651DEC}"/>
              </a:ext>
            </a:extLst>
          </p:cNvPr>
          <p:cNvPicPr>
            <a:picLocks noChangeAspect="1"/>
          </p:cNvPicPr>
          <p:nvPr/>
        </p:nvPicPr>
        <p:blipFill>
          <a:blip r:embed="rId2"/>
          <a:stretch>
            <a:fillRect/>
          </a:stretch>
        </p:blipFill>
        <p:spPr>
          <a:xfrm>
            <a:off x="444501" y="1120863"/>
            <a:ext cx="5121084" cy="5376773"/>
          </a:xfrm>
          <a:prstGeom prst="rect">
            <a:avLst/>
          </a:prstGeom>
        </p:spPr>
      </p:pic>
      <p:pic>
        <p:nvPicPr>
          <p:cNvPr id="9" name="Picture 8">
            <a:extLst>
              <a:ext uri="{FF2B5EF4-FFF2-40B4-BE49-F238E27FC236}">
                <a16:creationId xmlns:a16="http://schemas.microsoft.com/office/drawing/2014/main" id="{193339C2-54C2-94B2-0732-B2875BFD5AA1}"/>
              </a:ext>
            </a:extLst>
          </p:cNvPr>
          <p:cNvPicPr>
            <a:picLocks noChangeAspect="1"/>
          </p:cNvPicPr>
          <p:nvPr/>
        </p:nvPicPr>
        <p:blipFill>
          <a:blip r:embed="rId3"/>
          <a:stretch>
            <a:fillRect/>
          </a:stretch>
        </p:blipFill>
        <p:spPr>
          <a:xfrm>
            <a:off x="5917980" y="891857"/>
            <a:ext cx="5358194" cy="741535"/>
          </a:xfrm>
          <a:prstGeom prst="rect">
            <a:avLst/>
          </a:prstGeom>
        </p:spPr>
      </p:pic>
      <p:pic>
        <p:nvPicPr>
          <p:cNvPr id="11" name="Picture 10">
            <a:extLst>
              <a:ext uri="{FF2B5EF4-FFF2-40B4-BE49-F238E27FC236}">
                <a16:creationId xmlns:a16="http://schemas.microsoft.com/office/drawing/2014/main" id="{47316234-EB55-A181-6D4C-1AEF0E2187FB}"/>
              </a:ext>
            </a:extLst>
          </p:cNvPr>
          <p:cNvPicPr>
            <a:picLocks noChangeAspect="1"/>
          </p:cNvPicPr>
          <p:nvPr/>
        </p:nvPicPr>
        <p:blipFill>
          <a:blip r:embed="rId4"/>
          <a:stretch>
            <a:fillRect/>
          </a:stretch>
        </p:blipFill>
        <p:spPr>
          <a:xfrm>
            <a:off x="5917980" y="1745876"/>
            <a:ext cx="4930567" cy="1950889"/>
          </a:xfrm>
          <a:prstGeom prst="rect">
            <a:avLst/>
          </a:prstGeom>
        </p:spPr>
      </p:pic>
      <p:pic>
        <p:nvPicPr>
          <p:cNvPr id="13" name="Picture 12">
            <a:extLst>
              <a:ext uri="{FF2B5EF4-FFF2-40B4-BE49-F238E27FC236}">
                <a16:creationId xmlns:a16="http://schemas.microsoft.com/office/drawing/2014/main" id="{04E26247-BCFF-D361-99D2-CC4B3B2CEFC5}"/>
              </a:ext>
            </a:extLst>
          </p:cNvPr>
          <p:cNvPicPr>
            <a:picLocks noChangeAspect="1"/>
          </p:cNvPicPr>
          <p:nvPr/>
        </p:nvPicPr>
        <p:blipFill>
          <a:blip r:embed="rId5"/>
          <a:stretch>
            <a:fillRect/>
          </a:stretch>
        </p:blipFill>
        <p:spPr>
          <a:xfrm>
            <a:off x="5917980" y="3809249"/>
            <a:ext cx="4930567" cy="2796782"/>
          </a:xfrm>
          <a:prstGeom prst="rect">
            <a:avLst/>
          </a:prstGeom>
        </p:spPr>
      </p:pic>
    </p:spTree>
    <p:extLst>
      <p:ext uri="{BB962C8B-B14F-4D97-AF65-F5344CB8AC3E}">
        <p14:creationId xmlns:p14="http://schemas.microsoft.com/office/powerpoint/2010/main" val="138416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8DA7EDF-3988-A06F-65AE-6E91ABA57516}"/>
              </a:ext>
            </a:extLst>
          </p:cNvPr>
          <p:cNvSpPr>
            <a:spLocks noGrp="1"/>
          </p:cNvSpPr>
          <p:nvPr>
            <p:ph type="title"/>
          </p:nvPr>
        </p:nvSpPr>
        <p:spPr>
          <a:xfrm>
            <a:off x="444500" y="542925"/>
            <a:ext cx="11214100" cy="535531"/>
          </a:xfrm>
        </p:spPr>
        <p:txBody>
          <a:bodyPr wrap="square" anchor="t">
            <a:normAutofit/>
          </a:bodyPr>
          <a:lstStyle/>
          <a:p>
            <a:r>
              <a:rPr lang="en-US" dirty="0" err="1">
                <a:effectLst>
                  <a:outerShdw blurRad="38100" dist="38100" dir="2700000" algn="tl">
                    <a:srgbClr val="000000">
                      <a:alpha val="43137"/>
                    </a:srgbClr>
                  </a:outerShdw>
                </a:effectLst>
              </a:rPr>
              <a:t>Denatz</a:t>
            </a:r>
            <a:r>
              <a:rPr lang="en-US" dirty="0">
                <a:effectLst>
                  <a:outerShdw blurRad="38100" dist="38100" dir="2700000" algn="tl">
                    <a:srgbClr val="000000">
                      <a:alpha val="43137"/>
                    </a:srgbClr>
                  </a:outerShdw>
                </a:effectLst>
              </a:rPr>
              <a:t>: Truth and Hyperbole </a:t>
            </a:r>
          </a:p>
        </p:txBody>
      </p:sp>
      <p:sp>
        <p:nvSpPr>
          <p:cNvPr id="3" name="Slide Number Placeholder 2">
            <a:extLst>
              <a:ext uri="{FF2B5EF4-FFF2-40B4-BE49-F238E27FC236}">
                <a16:creationId xmlns:a16="http://schemas.microsoft.com/office/drawing/2014/main" id="{EFFD07A4-C298-5952-FBE1-B52DC9631A1B}"/>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4</a:t>
            </a:fld>
            <a:endParaRPr lang="en-US" noProof="0"/>
          </a:p>
        </p:txBody>
      </p:sp>
      <p:pic>
        <p:nvPicPr>
          <p:cNvPr id="4" name="Picture 3">
            <a:extLst>
              <a:ext uri="{FF2B5EF4-FFF2-40B4-BE49-F238E27FC236}">
                <a16:creationId xmlns:a16="http://schemas.microsoft.com/office/drawing/2014/main" id="{04606835-8D6B-8C2B-7EDD-56FC291DBA7C}"/>
              </a:ext>
            </a:extLst>
          </p:cNvPr>
          <p:cNvPicPr>
            <a:picLocks noChangeAspect="1"/>
          </p:cNvPicPr>
          <p:nvPr/>
        </p:nvPicPr>
        <p:blipFill>
          <a:blip r:embed="rId2"/>
          <a:stretch>
            <a:fillRect/>
          </a:stretch>
        </p:blipFill>
        <p:spPr>
          <a:xfrm>
            <a:off x="3503781" y="4810148"/>
            <a:ext cx="5184437" cy="2047852"/>
          </a:xfrm>
          <a:prstGeom prst="rect">
            <a:avLst/>
          </a:prstGeom>
          <a:noFill/>
        </p:spPr>
      </p:pic>
      <p:sp>
        <p:nvSpPr>
          <p:cNvPr id="17" name="Content Placeholder 4">
            <a:extLst>
              <a:ext uri="{FF2B5EF4-FFF2-40B4-BE49-F238E27FC236}">
                <a16:creationId xmlns:a16="http://schemas.microsoft.com/office/drawing/2014/main" id="{754B9BBE-9606-4440-4722-407BEB2982B1}"/>
              </a:ext>
            </a:extLst>
          </p:cNvPr>
          <p:cNvSpPr>
            <a:spLocks noGrp="1"/>
          </p:cNvSpPr>
          <p:nvPr>
            <p:ph sz="half" idx="2"/>
          </p:nvPr>
        </p:nvSpPr>
        <p:spPr>
          <a:xfrm>
            <a:off x="377825" y="1248840"/>
            <a:ext cx="10633075" cy="4659248"/>
          </a:xfrm>
        </p:spPr>
        <p:txBody>
          <a:bodyPr>
            <a:normAutofit/>
          </a:bodyPr>
          <a:lstStyle/>
          <a:p>
            <a:pPr marL="457200" lvl="1" indent="0">
              <a:buNone/>
            </a:pPr>
            <a:r>
              <a:rPr lang="en-US" sz="1400" b="1" u="sng" dirty="0"/>
              <a:t>Denaturalization is RARE: </a:t>
            </a:r>
          </a:p>
          <a:p>
            <a:pPr marL="457200" lvl="1" indent="0">
              <a:buNone/>
            </a:pPr>
            <a:r>
              <a:rPr lang="en-US" sz="1400" dirty="0"/>
              <a:t>	        During Biden admin: 16 cases per year (64 total)</a:t>
            </a:r>
          </a:p>
          <a:p>
            <a:pPr marL="457200" lvl="1" indent="0">
              <a:buNone/>
            </a:pPr>
            <a:r>
              <a:rPr lang="en-US" sz="1400" dirty="0"/>
              <a:t>	        During first Trump admin: 168 filed (42 per year)</a:t>
            </a:r>
          </a:p>
          <a:p>
            <a:pPr marL="457200" lvl="1" indent="0">
              <a:buNone/>
            </a:pPr>
            <a:endParaRPr lang="en-US" sz="1400" dirty="0"/>
          </a:p>
          <a:p>
            <a:pPr marL="457200" lvl="1" indent="0">
              <a:buNone/>
            </a:pPr>
            <a:r>
              <a:rPr lang="en-US" sz="1400" b="1" u="sng" dirty="0"/>
              <a:t>General grounds for denaturalization: </a:t>
            </a:r>
          </a:p>
          <a:p>
            <a:pPr marL="457200" lvl="1" indent="0">
              <a:buNone/>
            </a:pPr>
            <a:r>
              <a:rPr lang="en-US" sz="1400" dirty="0"/>
              <a:t>	        1) Procurement of naturalization by concealment of a material fact or willful misrepresentation</a:t>
            </a:r>
          </a:p>
          <a:p>
            <a:pPr marL="1371600" lvl="3" indent="0">
              <a:buNone/>
            </a:pPr>
            <a:r>
              <a:rPr lang="en-US" dirty="0"/>
              <a:t>   The government must show “deliberate deceit on the part of the person”</a:t>
            </a:r>
          </a:p>
          <a:p>
            <a:pPr marL="1371600" lvl="3" indent="0">
              <a:buNone/>
            </a:pPr>
            <a:r>
              <a:rPr lang="en-US" dirty="0"/>
              <a:t> 	Related: if someone joins the Communist party, a totalitarian party, or a terrorist organization within 5 years 	following naturalization because it shows they were not attached to the principles of the Constitution </a:t>
            </a:r>
          </a:p>
          <a:p>
            <a:pPr marL="1371600" lvl="3" indent="0">
              <a:buNone/>
            </a:pPr>
            <a:r>
              <a:rPr lang="en-US" sz="1400" dirty="0"/>
              <a:t>2) Illegal procurement of naturalization:</a:t>
            </a:r>
          </a:p>
          <a:p>
            <a:pPr marL="1371600" lvl="3" indent="0">
              <a:buNone/>
            </a:pPr>
            <a:r>
              <a:rPr lang="en-US" dirty="0"/>
              <a:t>	The applicant did not qualify for naturalization under the statute- residence requirement, physical presence, 	lawful admission, good moral character, and attachment to the U.S. Constitution</a:t>
            </a:r>
          </a:p>
          <a:p>
            <a:pPr marL="1371600" lvl="3" indent="0">
              <a:buNone/>
            </a:pPr>
            <a:r>
              <a:rPr lang="en-US" dirty="0"/>
              <a:t>	This can come up with criminal charges filed after naturalization but that started before naturalization.</a:t>
            </a:r>
          </a:p>
          <a:p>
            <a:endParaRPr lang="en-US" sz="1100" dirty="0"/>
          </a:p>
        </p:txBody>
      </p:sp>
    </p:spTree>
    <p:extLst>
      <p:ext uri="{BB962C8B-B14F-4D97-AF65-F5344CB8AC3E}">
        <p14:creationId xmlns:p14="http://schemas.microsoft.com/office/powerpoint/2010/main" val="360234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3F667-C9D6-97BA-8AEA-FC0EF0046A0C}"/>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17FA847E-C7BD-5F52-8D9A-6AC043D72CFD}"/>
              </a:ext>
            </a:extLst>
          </p:cNvPr>
          <p:cNvSpPr>
            <a:spLocks noGrp="1"/>
          </p:cNvSpPr>
          <p:nvPr>
            <p:ph type="title"/>
          </p:nvPr>
        </p:nvSpPr>
        <p:spPr>
          <a:xfrm>
            <a:off x="444500" y="542925"/>
            <a:ext cx="11214100" cy="535531"/>
          </a:xfrm>
        </p:spPr>
        <p:txBody>
          <a:bodyPr wrap="square" anchor="t">
            <a:normAutofit/>
          </a:bodyPr>
          <a:lstStyle/>
          <a:p>
            <a:r>
              <a:rPr lang="en-US" err="1">
                <a:effectLst>
                  <a:outerShdw blurRad="38100" dist="38100" dir="2700000" algn="tl">
                    <a:srgbClr val="000000">
                      <a:alpha val="43137"/>
                    </a:srgbClr>
                  </a:outerShdw>
                </a:effectLst>
              </a:rPr>
              <a:t>Denatz</a:t>
            </a:r>
            <a:r>
              <a:rPr lang="en-US">
                <a:effectLst>
                  <a:outerShdw blurRad="38100" dist="38100" dir="2700000" algn="tl">
                    <a:srgbClr val="000000">
                      <a:alpha val="43137"/>
                    </a:srgbClr>
                  </a:outerShdw>
                </a:effectLst>
              </a:rPr>
              <a:t>: Important to Know  </a:t>
            </a:r>
          </a:p>
        </p:txBody>
      </p:sp>
      <p:sp>
        <p:nvSpPr>
          <p:cNvPr id="3" name="Slide Number Placeholder 2">
            <a:extLst>
              <a:ext uri="{FF2B5EF4-FFF2-40B4-BE49-F238E27FC236}">
                <a16:creationId xmlns:a16="http://schemas.microsoft.com/office/drawing/2014/main" id="{40AF1F08-DF98-54E8-B7A9-5B8276D1C0E4}"/>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5</a:t>
            </a:fld>
            <a:endParaRPr lang="en-US" noProof="0"/>
          </a:p>
        </p:txBody>
      </p:sp>
      <p:sp>
        <p:nvSpPr>
          <p:cNvPr id="17" name="Content Placeholder 4">
            <a:extLst>
              <a:ext uri="{FF2B5EF4-FFF2-40B4-BE49-F238E27FC236}">
                <a16:creationId xmlns:a16="http://schemas.microsoft.com/office/drawing/2014/main" id="{4A7619C2-D46E-08A4-24D8-3684C3D3EA00}"/>
              </a:ext>
            </a:extLst>
          </p:cNvPr>
          <p:cNvSpPr>
            <a:spLocks noGrp="1"/>
          </p:cNvSpPr>
          <p:nvPr>
            <p:ph sz="half" idx="1"/>
          </p:nvPr>
        </p:nvSpPr>
        <p:spPr>
          <a:xfrm>
            <a:off x="1" y="1517715"/>
            <a:ext cx="6096000" cy="4659248"/>
          </a:xfrm>
        </p:spPr>
        <p:txBody>
          <a:bodyPr>
            <a:normAutofit/>
          </a:bodyPr>
          <a:lstStyle/>
          <a:p>
            <a:pPr lvl="2">
              <a:buFont typeface="Wingdings" panose="05000000000000000000" pitchFamily="2" charset="2"/>
              <a:buChar char="ü"/>
            </a:pPr>
            <a:r>
              <a:rPr lang="en-US" sz="1900"/>
              <a:t>High burden for the government- “Clear, convincing, and unequivocal evidence which does not leave the issue in doubt”</a:t>
            </a:r>
          </a:p>
          <a:p>
            <a:pPr marL="914400" lvl="2" indent="0">
              <a:buNone/>
            </a:pPr>
            <a:endParaRPr lang="en-US" sz="1900"/>
          </a:p>
          <a:p>
            <a:pPr lvl="2">
              <a:buFont typeface="Wingdings" panose="05000000000000000000" pitchFamily="2" charset="2"/>
              <a:buChar char="ü"/>
            </a:pPr>
            <a:r>
              <a:rPr lang="en-US" sz="1900"/>
              <a:t>No statute of limitations to pursue denaturalization</a:t>
            </a:r>
          </a:p>
          <a:p>
            <a:pPr marL="914400" lvl="2" indent="0">
              <a:buNone/>
            </a:pPr>
            <a:endParaRPr lang="en-US" sz="1900"/>
          </a:p>
          <a:p>
            <a:pPr lvl="2">
              <a:buFont typeface="Wingdings" panose="05000000000000000000" pitchFamily="2" charset="2"/>
              <a:buChar char="ü"/>
            </a:pPr>
            <a:r>
              <a:rPr lang="en-US" sz="1900"/>
              <a:t>Key case: </a:t>
            </a:r>
            <a:r>
              <a:rPr lang="en-US" sz="1900" i="1" err="1"/>
              <a:t>Maslenjak</a:t>
            </a:r>
            <a:r>
              <a:rPr lang="en-US" sz="1900" i="1"/>
              <a:t> v. United States </a:t>
            </a:r>
            <a:r>
              <a:rPr lang="en-US" sz="1900"/>
              <a:t>“small omissions and minor lies” do not necessitate denaturalization 582 U.S. 335, 137 S. Ct. 1918 (2017).</a:t>
            </a:r>
          </a:p>
          <a:p>
            <a:pPr marL="914400" lvl="2" indent="0">
              <a:buNone/>
            </a:pPr>
            <a:endParaRPr lang="en-US" sz="1900"/>
          </a:p>
          <a:p>
            <a:pPr lvl="2">
              <a:buFont typeface="Wingdings" panose="05000000000000000000" pitchFamily="2" charset="2"/>
              <a:buChar char="ü"/>
            </a:pPr>
            <a:r>
              <a:rPr lang="en-US" sz="1900"/>
              <a:t>Denaturalization of one person can affect their family members they petitioner for</a:t>
            </a:r>
          </a:p>
          <a:p>
            <a:endParaRPr lang="en-US" sz="1900"/>
          </a:p>
          <a:p>
            <a:endParaRPr lang="en-US" sz="1900"/>
          </a:p>
        </p:txBody>
      </p:sp>
      <p:pic>
        <p:nvPicPr>
          <p:cNvPr id="10" name="Picture 9">
            <a:extLst>
              <a:ext uri="{FF2B5EF4-FFF2-40B4-BE49-F238E27FC236}">
                <a16:creationId xmlns:a16="http://schemas.microsoft.com/office/drawing/2014/main" id="{4DBC58F3-3E51-FF23-2D43-BCD7E03DE780}"/>
              </a:ext>
            </a:extLst>
          </p:cNvPr>
          <p:cNvPicPr>
            <a:picLocks noChangeAspect="1"/>
          </p:cNvPicPr>
          <p:nvPr/>
        </p:nvPicPr>
        <p:blipFill>
          <a:blip r:embed="rId2"/>
          <a:stretch>
            <a:fillRect/>
          </a:stretch>
        </p:blipFill>
        <p:spPr>
          <a:xfrm>
            <a:off x="6474163" y="2117033"/>
            <a:ext cx="5184437" cy="3460611"/>
          </a:xfrm>
          <a:prstGeom prst="rect">
            <a:avLst/>
          </a:prstGeom>
          <a:noFill/>
        </p:spPr>
      </p:pic>
    </p:spTree>
    <p:extLst>
      <p:ext uri="{BB962C8B-B14F-4D97-AF65-F5344CB8AC3E}">
        <p14:creationId xmlns:p14="http://schemas.microsoft.com/office/powerpoint/2010/main" val="347211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3241524-FB10-5011-ACAB-D88E51E71FDB}"/>
              </a:ext>
            </a:extLst>
          </p:cNvPr>
          <p:cNvSpPr>
            <a:spLocks noGrp="1"/>
          </p:cNvSpPr>
          <p:nvPr>
            <p:ph type="title"/>
          </p:nvPr>
        </p:nvSpPr>
        <p:spPr>
          <a:xfrm>
            <a:off x="444500" y="542925"/>
            <a:ext cx="11214100" cy="535531"/>
          </a:xfrm>
        </p:spPr>
        <p:txBody>
          <a:bodyPr/>
          <a:lstStyle/>
          <a:p>
            <a:r>
              <a:rPr lang="en-US">
                <a:effectLst>
                  <a:outerShdw blurRad="38100" dist="38100" dir="2700000" algn="tl">
                    <a:srgbClr val="000000">
                      <a:alpha val="43137"/>
                    </a:srgbClr>
                  </a:outerShdw>
                </a:effectLst>
              </a:rPr>
              <a:t>Revised Guidance for N-648 Submission and Review </a:t>
            </a:r>
          </a:p>
        </p:txBody>
      </p:sp>
      <p:sp>
        <p:nvSpPr>
          <p:cNvPr id="3" name="Slide Number Placeholder 2">
            <a:extLst>
              <a:ext uri="{FF2B5EF4-FFF2-40B4-BE49-F238E27FC236}">
                <a16:creationId xmlns:a16="http://schemas.microsoft.com/office/drawing/2014/main" id="{C1668D42-5484-553B-3361-EE4DB2F12553}"/>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6</a:t>
            </a:fld>
            <a:endParaRPr lang="en-US" noProof="0"/>
          </a:p>
        </p:txBody>
      </p:sp>
      <p:sp>
        <p:nvSpPr>
          <p:cNvPr id="14" name="Content Placeholder 3">
            <a:extLst>
              <a:ext uri="{FF2B5EF4-FFF2-40B4-BE49-F238E27FC236}">
                <a16:creationId xmlns:a16="http://schemas.microsoft.com/office/drawing/2014/main" id="{1BBC0447-D41D-5578-54C7-E28D8ED2E824}"/>
              </a:ext>
            </a:extLst>
          </p:cNvPr>
          <p:cNvSpPr>
            <a:spLocks noGrp="1"/>
          </p:cNvSpPr>
          <p:nvPr>
            <p:ph sz="half" idx="1"/>
          </p:nvPr>
        </p:nvSpPr>
        <p:spPr>
          <a:xfrm>
            <a:off x="443365" y="1517715"/>
            <a:ext cx="5184437" cy="4659248"/>
          </a:xfrm>
        </p:spPr>
        <p:txBody>
          <a:bodyPr/>
          <a:lstStyle/>
          <a:p>
            <a:r>
              <a:rPr lang="en-US" dirty="0"/>
              <a:t>Claims the process has been “exploited”</a:t>
            </a:r>
          </a:p>
          <a:p>
            <a:r>
              <a:rPr lang="en-US" b="1" dirty="0"/>
              <a:t>What does it mean? </a:t>
            </a:r>
          </a:p>
          <a:p>
            <a:pPr lvl="1"/>
            <a:r>
              <a:rPr lang="en-US" dirty="0"/>
              <a:t>Returns to pre-2022 policy of requiring filing of N-648 </a:t>
            </a:r>
            <a:r>
              <a:rPr lang="en-US" u="sng" dirty="0"/>
              <a:t>with</a:t>
            </a:r>
            <a:r>
              <a:rPr lang="en-US" dirty="0"/>
              <a:t> N-400</a:t>
            </a:r>
          </a:p>
          <a:p>
            <a:pPr lvl="2"/>
            <a:r>
              <a:rPr lang="en-US" dirty="0"/>
              <a:t>Makes “late submissions” suspect – must justify with extenuating circumstances </a:t>
            </a:r>
          </a:p>
          <a:p>
            <a:pPr lvl="1"/>
            <a:r>
              <a:rPr lang="en-US" dirty="0"/>
              <a:t>Multiple N-648s raises credibility concerns</a:t>
            </a:r>
          </a:p>
          <a:p>
            <a:pPr lvl="1"/>
            <a:r>
              <a:rPr lang="en-US" dirty="0"/>
              <a:t>Reaffirms importance of “nexus” between disability and inability to meet English/civics requirements </a:t>
            </a:r>
          </a:p>
          <a:p>
            <a:pPr lvl="1"/>
            <a:r>
              <a:rPr lang="en-US" dirty="0"/>
              <a:t>Explains reasons to doubt validity of form </a:t>
            </a:r>
          </a:p>
          <a:p>
            <a:r>
              <a:rPr lang="en-US" b="1" dirty="0"/>
              <a:t>Policy Manual revisions: </a:t>
            </a:r>
          </a:p>
          <a:p>
            <a:pPr lvl="1"/>
            <a:r>
              <a:rPr lang="en-US" dirty="0"/>
              <a:t>Primarily in Vol. 12, Part E, Ch. 3</a:t>
            </a:r>
          </a:p>
        </p:txBody>
      </p:sp>
      <p:pic>
        <p:nvPicPr>
          <p:cNvPr id="7" name="Picture 6">
            <a:extLst>
              <a:ext uri="{FF2B5EF4-FFF2-40B4-BE49-F238E27FC236}">
                <a16:creationId xmlns:a16="http://schemas.microsoft.com/office/drawing/2014/main" id="{9929ED97-8799-7D75-3F79-4C06944241F0}"/>
              </a:ext>
            </a:extLst>
          </p:cNvPr>
          <p:cNvPicPr>
            <a:picLocks noChangeAspect="1"/>
          </p:cNvPicPr>
          <p:nvPr/>
        </p:nvPicPr>
        <p:blipFill>
          <a:blip r:embed="rId2"/>
          <a:srcRect l="15229" r="10776"/>
          <a:stretch>
            <a:fillRect/>
          </a:stretch>
        </p:blipFill>
        <p:spPr>
          <a:xfrm>
            <a:off x="6474163" y="1517715"/>
            <a:ext cx="5184437" cy="4659248"/>
          </a:xfrm>
          <a:prstGeom prst="rect">
            <a:avLst/>
          </a:prstGeom>
          <a:noFill/>
        </p:spPr>
      </p:pic>
    </p:spTree>
    <p:extLst>
      <p:ext uri="{BB962C8B-B14F-4D97-AF65-F5344CB8AC3E}">
        <p14:creationId xmlns:p14="http://schemas.microsoft.com/office/powerpoint/2010/main" val="358040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5CAD9-5B6C-B664-38F1-3AEF4B7C2E34}"/>
              </a:ext>
            </a:extLst>
          </p:cNvPr>
          <p:cNvSpPr>
            <a:spLocks noGrp="1"/>
          </p:cNvSpPr>
          <p:nvPr>
            <p:ph type="title"/>
          </p:nvPr>
        </p:nvSpPr>
        <p:spPr/>
        <p:txBody>
          <a:bodyPr wrap="square" anchor="t">
            <a:normAutofit/>
          </a:bodyPr>
          <a:lstStyle/>
          <a:p>
            <a:r>
              <a:rPr lang="en-US">
                <a:effectLst>
                  <a:outerShdw blurRad="38100" dist="38100" dir="2700000" algn="tl">
                    <a:srgbClr val="000000">
                      <a:alpha val="43137"/>
                    </a:srgbClr>
                  </a:outerShdw>
                </a:effectLst>
              </a:rPr>
              <a:t>GMC Evaluation Standard Policy </a:t>
            </a:r>
          </a:p>
        </p:txBody>
      </p:sp>
      <p:sp>
        <p:nvSpPr>
          <p:cNvPr id="3" name="Slide Number Placeholder 2">
            <a:extLst>
              <a:ext uri="{FF2B5EF4-FFF2-40B4-BE49-F238E27FC236}">
                <a16:creationId xmlns:a16="http://schemas.microsoft.com/office/drawing/2014/main" id="{EB1C5C77-07CB-6932-3863-E167C2DF93DC}"/>
              </a:ext>
            </a:extLst>
          </p:cNvPr>
          <p:cNvSpPr>
            <a:spLocks noGrp="1"/>
          </p:cNvSpPr>
          <p:nvPr>
            <p:ph type="sldNum" sz="quarter" idx="12"/>
          </p:nvPr>
        </p:nvSpPr>
        <p:spPr/>
        <p:txBody>
          <a:bodyPr anchor="ctr">
            <a:normAutofit/>
          </a:bodyPr>
          <a:lstStyle/>
          <a:p>
            <a:pPr>
              <a:spcAft>
                <a:spcPts val="600"/>
              </a:spcAft>
            </a:pPr>
            <a:fld id="{C263D6C4-4840-40CC-AC84-17E24B3B7BDE}" type="slidenum">
              <a:rPr lang="en-US" noProof="0" smtClean="0"/>
              <a:pPr>
                <a:spcAft>
                  <a:spcPts val="600"/>
                </a:spcAft>
              </a:pPr>
              <a:t>7</a:t>
            </a:fld>
            <a:endParaRPr lang="en-US" noProof="0"/>
          </a:p>
        </p:txBody>
      </p:sp>
      <p:sp>
        <p:nvSpPr>
          <p:cNvPr id="6" name="Text Placeholder 5">
            <a:extLst>
              <a:ext uri="{FF2B5EF4-FFF2-40B4-BE49-F238E27FC236}">
                <a16:creationId xmlns:a16="http://schemas.microsoft.com/office/drawing/2014/main" id="{F0669EEF-1736-650E-F662-634891AE4F4C}"/>
              </a:ext>
            </a:extLst>
          </p:cNvPr>
          <p:cNvSpPr>
            <a:spLocks noGrp="1"/>
          </p:cNvSpPr>
          <p:nvPr>
            <p:ph idx="1"/>
          </p:nvPr>
        </p:nvSpPr>
        <p:spPr/>
        <p:txBody>
          <a:bodyPr>
            <a:normAutofit/>
          </a:bodyPr>
          <a:lstStyle/>
          <a:p>
            <a:r>
              <a:rPr lang="en-US" b="1" dirty="0"/>
              <a:t>Greater Emphasis on Positive Attributes or Contributions </a:t>
            </a:r>
          </a:p>
          <a:p>
            <a:pPr lvl="1"/>
            <a:r>
              <a:rPr lang="en-US" dirty="0"/>
              <a:t>USCIS will “</a:t>
            </a:r>
            <a:r>
              <a:rPr lang="en-US" i="1" dirty="0"/>
              <a:t>go beyond the absence of disqualifying acts</a:t>
            </a:r>
            <a:r>
              <a:rPr lang="en-US" dirty="0"/>
              <a:t>”(INA Sec. 101(f)) and require a “genuine positive assessment of who the alien is and how they have lived in their community.” They will employ a </a:t>
            </a:r>
            <a:r>
              <a:rPr lang="en-US" i="1" dirty="0"/>
              <a:t>totality of the circumstances approach. </a:t>
            </a:r>
          </a:p>
          <a:p>
            <a:pPr lvl="1"/>
            <a:r>
              <a:rPr lang="en-US" u="sng" dirty="0"/>
              <a:t>Positive factors</a:t>
            </a:r>
            <a:r>
              <a:rPr lang="en-US" dirty="0"/>
              <a:t>: </a:t>
            </a:r>
          </a:p>
          <a:p>
            <a:pPr lvl="2"/>
            <a:r>
              <a:rPr lang="en-US" dirty="0"/>
              <a:t>Sustained community involvement and contributions in the US. </a:t>
            </a:r>
          </a:p>
          <a:p>
            <a:pPr lvl="2"/>
            <a:r>
              <a:rPr lang="en-US" dirty="0"/>
              <a:t>Family caregiving, responsibility and ties in the US. </a:t>
            </a:r>
          </a:p>
          <a:p>
            <a:pPr lvl="2"/>
            <a:r>
              <a:rPr lang="en-US" dirty="0"/>
              <a:t>Educational attainment. </a:t>
            </a:r>
          </a:p>
          <a:p>
            <a:pPr lvl="2"/>
            <a:r>
              <a:rPr lang="en-US" dirty="0"/>
              <a:t>Stable and lawful employment history and achievements. </a:t>
            </a:r>
          </a:p>
          <a:p>
            <a:pPr lvl="2"/>
            <a:r>
              <a:rPr lang="en-US" dirty="0"/>
              <a:t>Length of lawful residence in the US. </a:t>
            </a:r>
          </a:p>
          <a:p>
            <a:pPr lvl="2"/>
            <a:r>
              <a:rPr lang="en-US" dirty="0"/>
              <a:t>Compliance with tax obligations and financial responsibility in the US. </a:t>
            </a:r>
          </a:p>
          <a:p>
            <a:pPr lvl="2"/>
            <a:endParaRPr lang="en-US" dirty="0"/>
          </a:p>
        </p:txBody>
      </p:sp>
    </p:spTree>
    <p:extLst>
      <p:ext uri="{BB962C8B-B14F-4D97-AF65-F5344CB8AC3E}">
        <p14:creationId xmlns:p14="http://schemas.microsoft.com/office/powerpoint/2010/main" val="149439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A047-F64E-075E-E0B7-E891E5DCDF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7EF3A8B-EA59-EFB1-303F-7F5C60030B98}"/>
              </a:ext>
            </a:extLst>
          </p:cNvPr>
          <p:cNvSpPr>
            <a:spLocks noGrp="1"/>
          </p:cNvSpPr>
          <p:nvPr>
            <p:ph type="title"/>
          </p:nvPr>
        </p:nvSpPr>
        <p:spPr/>
        <p:txBody>
          <a:bodyPr wrap="square" anchor="t">
            <a:normAutofit/>
          </a:bodyPr>
          <a:lstStyle/>
          <a:p>
            <a:r>
              <a:rPr lang="en-US">
                <a:effectLst>
                  <a:outerShdw blurRad="38100" dist="38100" dir="2700000" algn="tl">
                    <a:srgbClr val="000000">
                      <a:alpha val="43137"/>
                    </a:srgbClr>
                  </a:outerShdw>
                </a:effectLst>
              </a:rPr>
              <a:t>GMC Evaluation Standard Policy </a:t>
            </a:r>
          </a:p>
        </p:txBody>
      </p:sp>
      <p:sp>
        <p:nvSpPr>
          <p:cNvPr id="3" name="Slide Number Placeholder 2">
            <a:extLst>
              <a:ext uri="{FF2B5EF4-FFF2-40B4-BE49-F238E27FC236}">
                <a16:creationId xmlns:a16="http://schemas.microsoft.com/office/drawing/2014/main" id="{E1BB7B18-D712-CB0D-274F-F901C9341C6D}"/>
              </a:ext>
            </a:extLst>
          </p:cNvPr>
          <p:cNvSpPr>
            <a:spLocks noGrp="1"/>
          </p:cNvSpPr>
          <p:nvPr>
            <p:ph type="sldNum" sz="quarter" idx="12"/>
          </p:nvPr>
        </p:nvSpPr>
        <p:spPr/>
        <p:txBody>
          <a:bodyPr anchor="ctr">
            <a:normAutofit/>
          </a:bodyPr>
          <a:lstStyle/>
          <a:p>
            <a:pPr>
              <a:spcAft>
                <a:spcPts val="600"/>
              </a:spcAft>
            </a:pPr>
            <a:fld id="{C263D6C4-4840-40CC-AC84-17E24B3B7BDE}" type="slidenum">
              <a:rPr lang="en-US" noProof="0" smtClean="0"/>
              <a:pPr>
                <a:spcAft>
                  <a:spcPts val="600"/>
                </a:spcAft>
              </a:pPr>
              <a:t>8</a:t>
            </a:fld>
            <a:endParaRPr lang="en-US" noProof="0"/>
          </a:p>
        </p:txBody>
      </p:sp>
      <p:sp>
        <p:nvSpPr>
          <p:cNvPr id="6" name="Text Placeholder 5">
            <a:extLst>
              <a:ext uri="{FF2B5EF4-FFF2-40B4-BE49-F238E27FC236}">
                <a16:creationId xmlns:a16="http://schemas.microsoft.com/office/drawing/2014/main" id="{A2DDEF8C-57C0-7E8F-E62A-74EB9831DF0A}"/>
              </a:ext>
            </a:extLst>
          </p:cNvPr>
          <p:cNvSpPr>
            <a:spLocks noGrp="1"/>
          </p:cNvSpPr>
          <p:nvPr>
            <p:ph idx="1"/>
          </p:nvPr>
        </p:nvSpPr>
        <p:spPr/>
        <p:txBody>
          <a:bodyPr>
            <a:normAutofit/>
          </a:bodyPr>
          <a:lstStyle/>
          <a:p>
            <a:r>
              <a:rPr lang="en-US" b="1" dirty="0"/>
              <a:t>Greater Scrutiny of Disqualifying Behavior and Action </a:t>
            </a:r>
          </a:p>
          <a:p>
            <a:pPr lvl="1"/>
            <a:r>
              <a:rPr lang="en-US" dirty="0"/>
              <a:t>Permanent bars to GMC: murder, </a:t>
            </a:r>
            <a:r>
              <a:rPr lang="en-US" dirty="0" err="1"/>
              <a:t>agg</a:t>
            </a:r>
            <a:r>
              <a:rPr lang="en-US" dirty="0"/>
              <a:t> felony, crime of violence, persecution, genocide, torture, or severe violations of religious freedom(PM Vol 12 Part F Ch. 4). </a:t>
            </a:r>
          </a:p>
          <a:p>
            <a:pPr lvl="1"/>
            <a:r>
              <a:rPr lang="en-US" dirty="0"/>
              <a:t>Conditional bars to GMC: controlled substance violations, 2 or more DWIs, false claims, voter registration and voting. </a:t>
            </a:r>
          </a:p>
          <a:p>
            <a:pPr lvl="1"/>
            <a:r>
              <a:rPr lang="en-US" dirty="0"/>
              <a:t>Acts that are “contrary to the average behavior of citizens in the jurisdiction”, such as “reckless or habitual traffic infractions, or harassment or aggressive solicitation.” </a:t>
            </a:r>
          </a:p>
          <a:p>
            <a:pPr lvl="1"/>
            <a:r>
              <a:rPr lang="en-US" dirty="0"/>
              <a:t>USCIS will review all info and question applicants to make their determination.   </a:t>
            </a:r>
          </a:p>
          <a:p>
            <a:pPr lvl="1"/>
            <a:endParaRPr lang="en-US" dirty="0"/>
          </a:p>
          <a:p>
            <a:pPr lvl="1"/>
            <a:endParaRPr lang="en-US" b="1" dirty="0"/>
          </a:p>
          <a:p>
            <a:endParaRPr lang="en-US" dirty="0"/>
          </a:p>
        </p:txBody>
      </p:sp>
    </p:spTree>
    <p:extLst>
      <p:ext uri="{BB962C8B-B14F-4D97-AF65-F5344CB8AC3E}">
        <p14:creationId xmlns:p14="http://schemas.microsoft.com/office/powerpoint/2010/main" val="75186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9783-EC3E-F65B-1671-41B5B4597A50}"/>
              </a:ext>
            </a:extLst>
          </p:cNvPr>
          <p:cNvSpPr>
            <a:spLocks noGrp="1"/>
          </p:cNvSpPr>
          <p:nvPr>
            <p:ph type="title"/>
          </p:nvPr>
        </p:nvSpPr>
        <p:spPr>
          <a:xfrm>
            <a:off x="444500" y="542925"/>
            <a:ext cx="11214100" cy="535531"/>
          </a:xfrm>
        </p:spPr>
        <p:txBody>
          <a:bodyPr wrap="square" anchor="t">
            <a:normAutofit/>
          </a:bodyPr>
          <a:lstStyle/>
          <a:p>
            <a:r>
              <a:rPr lang="en-US">
                <a:effectLst>
                  <a:outerShdw blurRad="38100" dist="38100" dir="2700000" algn="tl">
                    <a:srgbClr val="000000">
                      <a:alpha val="43137"/>
                    </a:srgbClr>
                  </a:outerShdw>
                </a:effectLst>
              </a:rPr>
              <a:t>GMC Evaluation Standard Policy </a:t>
            </a:r>
            <a:endParaRPr lang="en-US"/>
          </a:p>
        </p:txBody>
      </p:sp>
      <p:sp>
        <p:nvSpPr>
          <p:cNvPr id="3" name="Slide Number Placeholder 2">
            <a:extLst>
              <a:ext uri="{FF2B5EF4-FFF2-40B4-BE49-F238E27FC236}">
                <a16:creationId xmlns:a16="http://schemas.microsoft.com/office/drawing/2014/main" id="{7851B1FE-56BB-B363-41FE-25F5C8FEB75C}"/>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9</a:t>
            </a:fld>
            <a:endParaRPr lang="en-US" noProof="0"/>
          </a:p>
        </p:txBody>
      </p:sp>
      <p:sp>
        <p:nvSpPr>
          <p:cNvPr id="4" name="Content Placeholder 3">
            <a:extLst>
              <a:ext uri="{FF2B5EF4-FFF2-40B4-BE49-F238E27FC236}">
                <a16:creationId xmlns:a16="http://schemas.microsoft.com/office/drawing/2014/main" id="{85963208-BD31-AB1E-AEF0-4BCD8A0856A1}"/>
              </a:ext>
            </a:extLst>
          </p:cNvPr>
          <p:cNvSpPr>
            <a:spLocks noGrp="1"/>
          </p:cNvSpPr>
          <p:nvPr>
            <p:ph sz="half" idx="1"/>
          </p:nvPr>
        </p:nvSpPr>
        <p:spPr>
          <a:xfrm>
            <a:off x="443365" y="1517715"/>
            <a:ext cx="5184437" cy="4659248"/>
          </a:xfrm>
        </p:spPr>
        <p:txBody>
          <a:bodyPr>
            <a:normAutofit/>
          </a:bodyPr>
          <a:lstStyle/>
          <a:p>
            <a:r>
              <a:rPr lang="en-US" b="1" dirty="0"/>
              <a:t>Rehabilitation and Reformation – greater focus</a:t>
            </a:r>
          </a:p>
          <a:p>
            <a:pPr lvl="1"/>
            <a:r>
              <a:rPr lang="en-US" sz="2000" dirty="0"/>
              <a:t>Paying overdue child support </a:t>
            </a:r>
          </a:p>
          <a:p>
            <a:pPr lvl="1"/>
            <a:r>
              <a:rPr lang="en-US" sz="2000" dirty="0"/>
              <a:t>Compliance with probation and court obligations </a:t>
            </a:r>
          </a:p>
          <a:p>
            <a:pPr lvl="1"/>
            <a:r>
              <a:rPr lang="en-US" sz="2000" dirty="0"/>
              <a:t>Community testimony attesting to GMC </a:t>
            </a:r>
          </a:p>
          <a:p>
            <a:pPr lvl="1"/>
            <a:r>
              <a:rPr lang="en-US" sz="2000" dirty="0"/>
              <a:t>Reformation or mentoring those with a similar past </a:t>
            </a:r>
          </a:p>
          <a:p>
            <a:pPr lvl="1"/>
            <a:r>
              <a:rPr lang="en-US" sz="2000" dirty="0"/>
              <a:t>Full repayment of benefits overpayments </a:t>
            </a:r>
          </a:p>
          <a:p>
            <a:pPr lvl="1"/>
            <a:r>
              <a:rPr lang="en-US" sz="2000" dirty="0"/>
              <a:t>Full payment of overdue taxes </a:t>
            </a:r>
          </a:p>
          <a:p>
            <a:endParaRPr lang="en-US" dirty="0"/>
          </a:p>
        </p:txBody>
      </p:sp>
      <p:pic>
        <p:nvPicPr>
          <p:cNvPr id="6" name="Picture 5">
            <a:extLst>
              <a:ext uri="{FF2B5EF4-FFF2-40B4-BE49-F238E27FC236}">
                <a16:creationId xmlns:a16="http://schemas.microsoft.com/office/drawing/2014/main" id="{D099070F-2ED8-5624-5648-895DC209A1D2}"/>
              </a:ext>
            </a:extLst>
          </p:cNvPr>
          <p:cNvPicPr>
            <a:picLocks noChangeAspect="1"/>
          </p:cNvPicPr>
          <p:nvPr/>
        </p:nvPicPr>
        <p:blipFill>
          <a:blip r:embed="rId2"/>
          <a:srcRect r="32123" b="-1"/>
          <a:stretch>
            <a:fillRect/>
          </a:stretch>
        </p:blipFill>
        <p:spPr>
          <a:xfrm>
            <a:off x="6474163" y="1517715"/>
            <a:ext cx="5184437" cy="4659248"/>
          </a:xfrm>
          <a:prstGeom prst="rect">
            <a:avLst/>
          </a:prstGeom>
          <a:noFill/>
        </p:spPr>
      </p:pic>
    </p:spTree>
    <p:extLst>
      <p:ext uri="{BB962C8B-B14F-4D97-AF65-F5344CB8AC3E}">
        <p14:creationId xmlns:p14="http://schemas.microsoft.com/office/powerpoint/2010/main" val="2338607065"/>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7c3884-1143-4df7-86a6-4c64d8304ce8" xsi:nil="true"/>
    <lcf76f155ced4ddcb4097134ff3c332f xmlns="936c4aa4-c7c6-48be-b37f-af80e213d62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FB3FEC82638649A2953E8E173BE5C9" ma:contentTypeVersion="16" ma:contentTypeDescription="Create a new document." ma:contentTypeScope="" ma:versionID="4115b6af376d72468bd79d5a8bdf9e0e">
  <xsd:schema xmlns:xsd="http://www.w3.org/2001/XMLSchema" xmlns:xs="http://www.w3.org/2001/XMLSchema" xmlns:p="http://schemas.microsoft.com/office/2006/metadata/properties" xmlns:ns2="936c4aa4-c7c6-48be-b37f-af80e213d622" xmlns:ns3="557c3884-1143-4df7-86a6-4c64d8304ce8" targetNamespace="http://schemas.microsoft.com/office/2006/metadata/properties" ma:root="true" ma:fieldsID="c5b33936a5f371ab77e72dad29e8fdc6" ns2:_="" ns3:_="">
    <xsd:import namespace="936c4aa4-c7c6-48be-b37f-af80e213d622"/>
    <xsd:import namespace="557c3884-1143-4df7-86a6-4c64d8304ce8"/>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c4aa4-c7c6-48be-b37f-af80e213d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7f6953b-66cd-4c1d-8fb8-01588b43591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7c3884-1143-4df7-86a6-4c64d8304ce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1b66dc9-585a-4539-8a45-8246950c0a96}" ma:internalName="TaxCatchAll" ma:showField="CatchAllData" ma:web="557c3884-1143-4df7-86a6-4c64d8304ce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57914-1161-4661-9696-421FD6935CDD}">
  <ds:schemaRefs>
    <ds:schemaRef ds:uri="557c3884-1143-4df7-86a6-4c64d8304ce8"/>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http://www.w3.org/XML/1998/namespace"/>
    <ds:schemaRef ds:uri="http://schemas.openxmlformats.org/package/2006/metadata/core-properties"/>
    <ds:schemaRef ds:uri="936c4aa4-c7c6-48be-b37f-af80e213d622"/>
    <ds:schemaRef ds:uri="http://schemas.microsoft.com/office/2006/metadata/properties"/>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3432DD2F-3284-48FF-B619-596BDD275379}">
  <ds:schemaRefs>
    <ds:schemaRef ds:uri="557c3884-1143-4df7-86a6-4c64d8304ce8"/>
    <ds:schemaRef ds:uri="936c4aa4-c7c6-48be-b37f-af80e213d6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5</TotalTime>
  <Words>1725</Words>
  <Application>Microsoft Office PowerPoint</Application>
  <PresentationFormat>Widescreen</PresentationFormat>
  <Paragraphs>167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Trade Gothic LT Pro</vt:lpstr>
      <vt:lpstr>Trebuchet MS</vt:lpstr>
      <vt:lpstr>Wingdings</vt:lpstr>
      <vt:lpstr>Office Theme</vt:lpstr>
      <vt:lpstr>Hot Topics in Naturalization</vt:lpstr>
      <vt:lpstr>Today’s Hot Topics: Policy Shifts  </vt:lpstr>
      <vt:lpstr>Naturalization Statistics </vt:lpstr>
      <vt:lpstr>Denatz: Truth and Hyperbole </vt:lpstr>
      <vt:lpstr>Denatz: Important to Know  </vt:lpstr>
      <vt:lpstr>Revised Guidance for N-648 Submission and Review </vt:lpstr>
      <vt:lpstr>GMC Evaluation Standard Policy </vt:lpstr>
      <vt:lpstr>GMC Evaluation Standard Policy </vt:lpstr>
      <vt:lpstr>GMC Evaluation Standard Policy </vt:lpstr>
      <vt:lpstr>GMC Evaluation Standard Policy </vt:lpstr>
      <vt:lpstr>GMC, Unlawful Voting, and False Claim U.S. Citizenship in the Naturalization Context </vt:lpstr>
      <vt:lpstr>GMC, Unlawful Voting, and False Claim U.S. Citizenship in the Naturalization Context </vt:lpstr>
      <vt:lpstr>Personal Investigation: Are they doing this?</vt:lpstr>
      <vt:lpstr>Other Policy Shifts: Potential Impact for Natz Cases  </vt:lpstr>
      <vt:lpstr>Other Policy Shifts: Potential Impact for Natz Cases  </vt:lpstr>
      <vt:lpstr>Adjudication Trends: Processing Times </vt:lpstr>
      <vt:lpstr>Adjudication Trends: What are we seeing? </vt:lpstr>
      <vt:lpstr>Questions?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Kitson</dc:creator>
  <cp:lastModifiedBy>Rebecca Kitson</cp:lastModifiedBy>
  <cp:revision>1</cp:revision>
  <cp:lastPrinted>2025-09-05T18:33:05Z</cp:lastPrinted>
  <dcterms:created xsi:type="dcterms:W3CDTF">2025-08-27T15:03:11Z</dcterms:created>
  <dcterms:modified xsi:type="dcterms:W3CDTF">2025-09-05T21:45:54Z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0x010100F1FB3FEC82638649A2953E8E173BE5C9</vt:lpwstr>
  </property>
  <property fmtid="{D5CDD505-2E9C-101B-9397-08002B2CF9AE}" pid="3" name="MediaServiceImageTags">
    <vt:lpwstr/>
  </property>
</Properties>
</file>